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7" r:id="rId6"/>
    <p:sldId id="268" r:id="rId7"/>
    <p:sldId id="258" r:id="rId8"/>
    <p:sldId id="260" r:id="rId9"/>
    <p:sldId id="266" r:id="rId10"/>
    <p:sldId id="261" r:id="rId11"/>
    <p:sldId id="263" r:id="rId12"/>
    <p:sldId id="264" r:id="rId13"/>
    <p:sldId id="262" r:id="rId14"/>
    <p:sldId id="274" r:id="rId15"/>
    <p:sldId id="273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38FC82-0E46-4C1F-B264-744F14AC67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A5DD2A-A3CE-4100-A2AF-182F7BEC0505}" type="datetimeFigureOut">
              <a:rPr lang="en-US" smtClean="0"/>
              <a:t>6/27/2020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2"/>
                </a:solidFill>
                <a:latin typeface="Adobe Caslon Pro" pitchFamily="18" charset="0"/>
              </a:rPr>
              <a:t>Workout assessment</a:t>
            </a:r>
            <a:endParaRPr lang="en-US" sz="6600" b="1" dirty="0">
              <a:solidFill>
                <a:schemeClr val="accent2"/>
              </a:solidFill>
              <a:latin typeface="Adobe Caslo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Abdelrahman</a:t>
            </a:r>
            <a:r>
              <a:rPr lang="en-US" dirty="0" smtClean="0"/>
              <a:t> </a:t>
            </a:r>
            <a:r>
              <a:rPr lang="en-US" dirty="0" err="1" smtClean="0"/>
              <a:t>Tarek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Poula</a:t>
            </a:r>
            <a:r>
              <a:rPr lang="en-US" dirty="0" smtClean="0"/>
              <a:t> </a:t>
            </a:r>
            <a:r>
              <a:rPr lang="en-US" dirty="0" err="1" smtClean="0"/>
              <a:t>moheb</a:t>
            </a:r>
            <a:r>
              <a:rPr lang="en-US" dirty="0" smtClean="0"/>
              <a:t>,</a:t>
            </a:r>
          </a:p>
          <a:p>
            <a:r>
              <a:rPr lang="en-US" dirty="0" smtClean="0"/>
              <a:t> Ahmed Mohamed and </a:t>
            </a:r>
          </a:p>
          <a:p>
            <a:r>
              <a:rPr lang="en-US" dirty="0" smtClean="0"/>
              <a:t>Ahmed Nagy</a:t>
            </a:r>
          </a:p>
          <a:p>
            <a:r>
              <a:rPr lang="en-US" dirty="0" smtClean="0"/>
              <a:t>Supervised by Dr. </a:t>
            </a:r>
            <a:r>
              <a:rPr lang="en-US" dirty="0" err="1" smtClean="0"/>
              <a:t>Diaa</a:t>
            </a:r>
            <a:endParaRPr lang="en-US" dirty="0" smtClean="0"/>
          </a:p>
          <a:p>
            <a:r>
              <a:rPr lang="en-US" dirty="0" smtClean="0"/>
              <a:t> and </a:t>
            </a:r>
            <a:r>
              <a:rPr lang="en-US" dirty="0" err="1" smtClean="0"/>
              <a:t>Eng.Hager</a:t>
            </a:r>
            <a:r>
              <a:rPr lang="en-US" dirty="0" smtClean="0"/>
              <a:t> </a:t>
            </a:r>
            <a:r>
              <a:rPr lang="en-US" dirty="0" err="1" smtClean="0"/>
              <a:t>Sobeh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Functional Requirements 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34963"/>
              </p:ext>
            </p:extLst>
          </p:nvPr>
        </p:nvGraphicFramePr>
        <p:xfrm>
          <a:off x="914400" y="1905000"/>
          <a:ext cx="7391400" cy="3732106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1752600"/>
                <a:gridCol w="5638800"/>
              </a:tblGrid>
              <a:tr h="113453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Choose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movement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user will choose one</a:t>
                      </a:r>
                      <a:r>
                        <a:rPr lang="en-US" baseline="0" dirty="0" smtClean="0"/>
                        <a:t> the movements</a:t>
                      </a:r>
                      <a:r>
                        <a:rPr lang="en-US" dirty="0" smtClean="0"/>
                        <a:t> start</a:t>
                      </a:r>
                      <a:r>
                        <a:rPr lang="en-US" baseline="0" dirty="0" smtClean="0"/>
                        <a:t> capturing </a:t>
                      </a:r>
                      <a:r>
                        <a:rPr lang="en-US" dirty="0" smtClean="0"/>
                        <a:t>the video to be sent to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dirty="0" smtClean="0"/>
                        <a:t>classifier to be analyzed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Priority :10/10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  <a:tr h="113453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Extract joints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the features from the video as points in 3D X,Y,Z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Priority:10/10</a:t>
                      </a:r>
                      <a:endParaRPr lang="en-US" dirty="0"/>
                    </a:p>
                  </a:txBody>
                  <a:tcPr/>
                </a:tc>
              </a:tr>
              <a:tr h="113453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Classification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KNN,SVM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FAST-DTW are used to train and calculate accuracy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Priority:10/10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8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Database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C:\Users\4S\Desktop\srs taslema last last final\databa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43280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Class Diagram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4S\Desktop\class redo\84077761_728456690894589_7050332341306130432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" y="1295400"/>
            <a:ext cx="836814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22" y="12895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Non-Functional Requirements 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3864"/>
              </p:ext>
            </p:extLst>
          </p:nvPr>
        </p:nvGraphicFramePr>
        <p:xfrm>
          <a:off x="-31521" y="1440105"/>
          <a:ext cx="8489721" cy="54178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499"/>
                <a:gridCol w="1704499"/>
                <a:gridCol w="1704499"/>
                <a:gridCol w="1704499"/>
                <a:gridCol w="1671725"/>
              </a:tblGrid>
              <a:tr h="20679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Security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Maintainability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Portability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Scalability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1895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user details and information should be saved securely, correct video of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movements should be accessed by the owner of it only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system could be improved by adding more movements to the application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enhancing the accuracy over time , and adding more features as in-body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calculations and other features as more details about the injuries that my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happen .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system could be accessed by any user or trainee who has user id on any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The system is able to change in size or scale 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system would be available to the user, all the time and work perfectly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 any drop down and undergoing repair action will be done whenever it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needed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692" y1="48571" x2="47692" y2="4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79" y="1470584"/>
            <a:ext cx="2476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594" y1="31641" x2="33594" y2="3164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1" y="1880161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8415" y1="57923" x2="28415" y2="57923"/>
                        <a14:foregroundMark x1="30055" y1="55738" x2="30055" y2="55738"/>
                        <a14:foregroundMark x1="47541" y1="49727" x2="47541" y2="49727"/>
                        <a14:foregroundMark x1="80874" y1="68306" x2="80874" y2="6830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78" y="1932548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age result for software scalability logo&quot;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382" y1="50088" x2="35382" y2="50088"/>
                        <a14:foregroundMark x1="64618" y1="29947" x2="64618" y2="29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84" y="1295400"/>
            <a:ext cx="3511472" cy="36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99" y="2241875"/>
            <a:ext cx="2043601" cy="14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0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GUI for user data and in-body </a:t>
            </a:r>
            <a:endParaRPr lang="en-US" dirty="0"/>
          </a:p>
        </p:txBody>
      </p:sp>
      <p:pic>
        <p:nvPicPr>
          <p:cNvPr id="1027" name="Picture 3" descr="E:\gu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0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Calculation of the max-weight the user can lift to avoid injury </a:t>
            </a:r>
            <a:endParaRPr lang="en-US" dirty="0"/>
          </a:p>
        </p:txBody>
      </p:sp>
      <p:pic>
        <p:nvPicPr>
          <p:cNvPr id="3074" name="Picture 2" descr="E:\maxWeigh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458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0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GUI for choosing video </a:t>
            </a:r>
            <a:endParaRPr lang="en-US" dirty="0"/>
          </a:p>
        </p:txBody>
      </p:sp>
      <p:pic>
        <p:nvPicPr>
          <p:cNvPr id="2050" name="Picture 2" descr="E:\gui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219200"/>
            <a:ext cx="847344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680" y="2590800"/>
            <a:ext cx="483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 question??!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7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8586" y="2667000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Introduction 1/2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accent2"/>
                </a:solidFill>
              </a:rPr>
              <a:t>Introduces </a:t>
            </a:r>
            <a:r>
              <a:rPr lang="en-US" dirty="0" smtClean="0"/>
              <a:t>an efficient approach to recognize and correct the motion in workout movements using machine learning and image processing techniques, and the medical perspective of injuries 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Introduction 2/2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890" y="2232660"/>
            <a:ext cx="57226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6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b="1" dirty="0" smtClean="0">
                <a:solidFill>
                  <a:schemeClr val="accent2"/>
                </a:solidFill>
              </a:rPr>
              <a:t>Similar System 1/3</a:t>
            </a:r>
            <a:endParaRPr lang="en-US" sz="53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deep learning </a:t>
            </a:r>
            <a:r>
              <a:rPr lang="en-US" dirty="0" smtClean="0"/>
              <a:t>Framework for assessing physical rehabilitation Exercises.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GB" dirty="0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CNN, RNN, HNN are repurposed for the task and are validated by using a dataset of rehabilitation exercises.</a:t>
            </a:r>
            <a:endParaRPr lang="en-US" dirty="0" smtClean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 panose="02040603050505030304"/>
            </a:endParaRPr>
          </a:p>
          <a:p>
            <a:pPr algn="ctr"/>
            <a:endParaRPr lang="en-US" dirty="0"/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D040672-F146-44BD-9926-E65EF857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767463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30033-BD01-4F56-947A-16512D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sz="5300" b="1" dirty="0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2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Similar system 2/3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61CF4D-9F79-4001-89C9-9DBC79C8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053" y="4463092"/>
            <a:ext cx="7765322" cy="1701919"/>
          </a:xfrm>
        </p:spPr>
        <p:txBody>
          <a:bodyPr>
            <a:normAutofit/>
          </a:bodyPr>
          <a:lstStyle/>
          <a:p>
            <a:pPr indent="-305435"/>
            <a:r>
              <a:rPr lang="en-GB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Uses FCM clustering algorithm as the fuzzy image background segmentation algorithm</a:t>
            </a:r>
          </a:p>
          <a:p>
            <a:pPr indent="-305435"/>
            <a:r>
              <a:rPr lang="en-GB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Uses </a:t>
            </a:r>
            <a:r>
              <a:rPr lang="en-GB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k</a:t>
            </a:r>
            <a:r>
              <a:rPr lang="en-GB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-means clustering analysis propose a composite classification feature tracking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1140C95-B27F-4449-B24B-B4200F090F7A}"/>
              </a:ext>
            </a:extLst>
          </p:cNvPr>
          <p:cNvSpPr txBox="1">
            <a:spLocks/>
          </p:cNvSpPr>
          <p:nvPr/>
        </p:nvSpPr>
        <p:spPr>
          <a:xfrm>
            <a:off x="799646" y="1308340"/>
            <a:ext cx="776532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EAC0F65-277E-4E49-96C5-0DC01839DC43}"/>
              </a:ext>
            </a:extLst>
          </p:cNvPr>
          <p:cNvSpPr txBox="1">
            <a:spLocks/>
          </p:cNvSpPr>
          <p:nvPr/>
        </p:nvSpPr>
        <p:spPr>
          <a:xfrm>
            <a:off x="799646" y="1308339"/>
            <a:ext cx="776532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/>
              <a:t>Fitness training driven by image target detection technology</a:t>
            </a:r>
            <a:endParaRPr lang="en-US" sz="2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GB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20893EBE-E529-4C38-BE66-96E5D8DA0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65781"/>
            <a:ext cx="7901796" cy="18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E4C5A-30D6-4B4F-AB7C-407968FB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2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Similar system 3/3</a:t>
            </a:r>
            <a:endParaRPr lang="en-GB" sz="5400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accent2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DF750A-F69A-4798-9640-654B996E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06" y="4649998"/>
            <a:ext cx="7765322" cy="1759429"/>
          </a:xfrm>
        </p:spPr>
        <p:txBody>
          <a:bodyPr>
            <a:normAutofit/>
          </a:bodyPr>
          <a:lstStyle/>
          <a:p>
            <a:pPr indent="-305435"/>
            <a:r>
              <a:rPr lang="en-GB" dirty="0"/>
              <a:t>Human Silhouette Extraction for detection</a:t>
            </a:r>
            <a:endParaRPr lang="en-GB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GB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Swarm intelligence methods to track the location of the spine and shoulders during exercises</a:t>
            </a:r>
            <a:endParaRPr lang="en-GB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 panose="020406030505050303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54C5B-85BB-4A4A-8F92-1FEAC8D7E0CB}"/>
              </a:ext>
            </a:extLst>
          </p:cNvPr>
          <p:cNvSpPr txBox="1"/>
          <p:nvPr/>
        </p:nvSpPr>
        <p:spPr>
          <a:xfrm>
            <a:off x="1181821" y="1316965"/>
            <a:ext cx="7211681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Georgia Pro"/>
              </a:rPr>
              <a:t>Tracking Exercise Motions of Older Adults Using Contours</a:t>
            </a:r>
            <a:endParaRPr lang="en-US" sz="2800">
              <a:latin typeface="Georgia Pro"/>
            </a:endParaRPr>
          </a:p>
          <a:p>
            <a:pPr algn="ctr"/>
            <a:endParaRPr lang="en-GB" dirty="0">
              <a:latin typeface="Georgia Pro"/>
              <a:cs typeface="Dubai" panose="02040603050505030304"/>
            </a:endParaRPr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C56209DB-4E62-4C54-A413-A2515F50C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80" y="2286000"/>
            <a:ext cx="4990380" cy="225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Context Diagram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4S\Desktop\WhatsApp Image 2020-01-15 at 1.13.49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199"/>
            <a:ext cx="6925263" cy="53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Use-Case Diagram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lenovo\Desktop\graduation\Coach assistent Use Case Diagr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/>
          <a:stretch/>
        </p:blipFill>
        <p:spPr bwMode="auto">
          <a:xfrm>
            <a:off x="28334" y="1600200"/>
            <a:ext cx="8429865" cy="50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/>
                </a:solidFill>
              </a:rPr>
              <a:t>Problem statement</a:t>
            </a:r>
            <a:endParaRPr lang="en-US" sz="6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cs typeface="Dubai"/>
              </a:rPr>
              <a:t>Tracking of body motion in real time using deep learning and detection of improper movements in workout technique</a:t>
            </a:r>
          </a:p>
          <a:p>
            <a:endParaRPr lang="en-US" dirty="0"/>
          </a:p>
        </p:txBody>
      </p:sp>
      <p:pic>
        <p:nvPicPr>
          <p:cNvPr id="4098" name="Picture 2" descr="C:\Users\4S\Desktop\wro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3980"/>
            <a:ext cx="6705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1583</TotalTime>
  <Words>372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Workout assessment</vt:lpstr>
      <vt:lpstr>Introduction 1/2</vt:lpstr>
      <vt:lpstr>Introduction 2/2</vt:lpstr>
      <vt:lpstr>Similar System 1/3</vt:lpstr>
      <vt:lpstr>Similar system 2/3</vt:lpstr>
      <vt:lpstr>Similar system 3/3</vt:lpstr>
      <vt:lpstr>Context Diagram</vt:lpstr>
      <vt:lpstr>Use-Case Diagram</vt:lpstr>
      <vt:lpstr>Problem statement</vt:lpstr>
      <vt:lpstr>Functional Requirements </vt:lpstr>
      <vt:lpstr>Database</vt:lpstr>
      <vt:lpstr>Class Diagram</vt:lpstr>
      <vt:lpstr>Non-Functional Requirements </vt:lpstr>
      <vt:lpstr>GUI for user data and in-body </vt:lpstr>
      <vt:lpstr>Calculation of the max-weight the user can lift to avoid injury </vt:lpstr>
      <vt:lpstr>GUI for choosing video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assessment</dc:title>
  <dc:creator>poula louka</dc:creator>
  <cp:lastModifiedBy>4S</cp:lastModifiedBy>
  <cp:revision>32</cp:revision>
  <dcterms:created xsi:type="dcterms:W3CDTF">2020-01-14T00:10:51Z</dcterms:created>
  <dcterms:modified xsi:type="dcterms:W3CDTF">2020-06-27T17:49:25Z</dcterms:modified>
</cp:coreProperties>
</file>