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Garamond" panose="02020404030301010803" pitchFamily="18" charset="0"/>
      <p:regular r:id="rId43"/>
      <p:bold r:id="rId44"/>
      <p:italic r:id="rId45"/>
      <p:boldItalic r:id="rId46"/>
    </p:embeddedFont>
    <p:embeddedFont>
      <p:font typeface="Lato" panose="020B0604020202020204" charset="0"/>
      <p:regular r:id="rId47"/>
      <p:bold r:id="rId48"/>
      <p:italic r:id="rId49"/>
      <p:boldItalic r:id="rId50"/>
    </p:embeddedFont>
    <p:embeddedFont>
      <p:font typeface="Playfair Display" panose="020B0604020202020204" charset="0"/>
      <p:regular r:id="rId51"/>
      <p:bold r:id="rId52"/>
      <p:italic r:id="rId53"/>
      <p:boldItalic r:id="rId54"/>
    </p:embeddedFont>
    <p:embeddedFont>
      <p:font typeface="Source Sans Pro Black" panose="020B0803030403020204" pitchFamily="34" charset="0"/>
      <p:bold r:id="rId55"/>
      <p:boldItalic r:id="rId56"/>
    </p:embeddedFont>
    <p:embeddedFont>
      <p:font typeface="Work Sans Regular" panose="020B0604020202020204" charset="0"/>
      <p:bold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4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7" name="Google Shape;1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5" name="Google Shape;26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17ca08b8_1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8b17ca08b8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665400" y="998400"/>
            <a:ext cx="4861200" cy="4861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2"/>
          <p:cNvSpPr/>
          <p:nvPr/>
        </p:nvSpPr>
        <p:spPr>
          <a:xfrm>
            <a:off x="3990600" y="1323600"/>
            <a:ext cx="4210800" cy="4210800"/>
          </a:xfrm>
          <a:prstGeom prst="rect">
            <a:avLst/>
          </a:prstGeom>
          <a:noFill/>
          <a:ln w="28575" cap="flat" cmpd="sng">
            <a:solidFill>
              <a:schemeClr val="lt1"/>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4128333" y="2169600"/>
            <a:ext cx="3935100" cy="2112300"/>
          </a:xfrm>
          <a:prstGeom prst="rect">
            <a:avLst/>
          </a:prstGeom>
        </p:spPr>
        <p:txBody>
          <a:bodyPr spcFirstLastPara="1" wrap="square" lIns="121900" tIns="121900" rIns="121900" bIns="121900" anchor="ctr" anchorCtr="0">
            <a:noAutofit/>
          </a:bodyPr>
          <a:lstStyle>
            <a:lvl1pPr lvl="0" algn="ctr">
              <a:spcBef>
                <a:spcPts val="0"/>
              </a:spcBef>
              <a:spcAft>
                <a:spcPts val="0"/>
              </a:spcAft>
              <a:buClr>
                <a:schemeClr val="lt1"/>
              </a:buClr>
              <a:buSzPts val="43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43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43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43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43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43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43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43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4300"/>
              <a:buFont typeface="Lato"/>
              <a:buNone/>
              <a:defRPr>
                <a:solidFill>
                  <a:schemeClr val="lt1"/>
                </a:solidFill>
                <a:latin typeface="Lato"/>
                <a:ea typeface="Lato"/>
                <a:cs typeface="Lato"/>
                <a:sym typeface="Lato"/>
              </a:defRPr>
            </a:lvl9pPr>
          </a:lstStyle>
          <a:p>
            <a:endParaRPr/>
          </a:p>
        </p:txBody>
      </p:sp>
      <p:sp>
        <p:nvSpPr>
          <p:cNvPr id="17" name="Google Shape;17;p2"/>
          <p:cNvSpPr txBox="1">
            <a:spLocks noGrp="1"/>
          </p:cNvSpPr>
          <p:nvPr>
            <p:ph type="subTitle" idx="1"/>
          </p:nvPr>
        </p:nvSpPr>
        <p:spPr>
          <a:xfrm>
            <a:off x="4128483" y="4355907"/>
            <a:ext cx="3935100" cy="935100"/>
          </a:xfrm>
          <a:prstGeom prst="rect">
            <a:avLst/>
          </a:prstGeom>
        </p:spPr>
        <p:txBody>
          <a:bodyPr spcFirstLastPara="1" wrap="square" lIns="121900" tIns="121900" rIns="121900" bIns="121900" anchor="b" anchorCtr="0">
            <a:noAutofit/>
          </a:bodyPr>
          <a:lstStyle>
            <a:lvl1pPr lvl="0" algn="ctr">
              <a:lnSpc>
                <a:spcPct val="100000"/>
              </a:lnSpc>
              <a:spcBef>
                <a:spcPts val="0"/>
              </a:spcBef>
              <a:spcAft>
                <a:spcPts val="0"/>
              </a:spcAft>
              <a:buClr>
                <a:schemeClr val="lt1"/>
              </a:buClr>
              <a:buSzPts val="24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9pPr>
          </a:lstStyle>
          <a:p>
            <a:endParaRPr/>
          </a:p>
        </p:txBody>
      </p:sp>
      <p:sp>
        <p:nvSpPr>
          <p:cNvPr id="18" name="Google Shape;18;p2"/>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0" y="6727600"/>
            <a:ext cx="12192000" cy="130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415600" y="1644133"/>
            <a:ext cx="11360700" cy="21468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3300"/>
              <a:buFont typeface="Lato"/>
              <a:buNone/>
              <a:defRPr sz="13300">
                <a:latin typeface="Lato"/>
                <a:ea typeface="Lato"/>
                <a:cs typeface="Lato"/>
                <a:sym typeface="Lato"/>
              </a:defRPr>
            </a:lvl1pPr>
            <a:lvl2pPr lvl="1" algn="ctr">
              <a:spcBef>
                <a:spcPts val="0"/>
              </a:spcBef>
              <a:spcAft>
                <a:spcPts val="0"/>
              </a:spcAft>
              <a:buSzPts val="13300"/>
              <a:buFont typeface="Lato"/>
              <a:buNone/>
              <a:defRPr sz="13300">
                <a:latin typeface="Lato"/>
                <a:ea typeface="Lato"/>
                <a:cs typeface="Lato"/>
                <a:sym typeface="Lato"/>
              </a:defRPr>
            </a:lvl2pPr>
            <a:lvl3pPr lvl="2" algn="ctr">
              <a:spcBef>
                <a:spcPts val="0"/>
              </a:spcBef>
              <a:spcAft>
                <a:spcPts val="0"/>
              </a:spcAft>
              <a:buSzPts val="13300"/>
              <a:buFont typeface="Lato"/>
              <a:buNone/>
              <a:defRPr sz="13300">
                <a:latin typeface="Lato"/>
                <a:ea typeface="Lato"/>
                <a:cs typeface="Lato"/>
                <a:sym typeface="Lato"/>
              </a:defRPr>
            </a:lvl3pPr>
            <a:lvl4pPr lvl="3" algn="ctr">
              <a:spcBef>
                <a:spcPts val="0"/>
              </a:spcBef>
              <a:spcAft>
                <a:spcPts val="0"/>
              </a:spcAft>
              <a:buSzPts val="13300"/>
              <a:buFont typeface="Lato"/>
              <a:buNone/>
              <a:defRPr sz="13300">
                <a:latin typeface="Lato"/>
                <a:ea typeface="Lato"/>
                <a:cs typeface="Lato"/>
                <a:sym typeface="Lato"/>
              </a:defRPr>
            </a:lvl4pPr>
            <a:lvl5pPr lvl="4" algn="ctr">
              <a:spcBef>
                <a:spcPts val="0"/>
              </a:spcBef>
              <a:spcAft>
                <a:spcPts val="0"/>
              </a:spcAft>
              <a:buSzPts val="13300"/>
              <a:buFont typeface="Lato"/>
              <a:buNone/>
              <a:defRPr sz="13300">
                <a:latin typeface="Lato"/>
                <a:ea typeface="Lato"/>
                <a:cs typeface="Lato"/>
                <a:sym typeface="Lato"/>
              </a:defRPr>
            </a:lvl5pPr>
            <a:lvl6pPr lvl="5" algn="ctr">
              <a:spcBef>
                <a:spcPts val="0"/>
              </a:spcBef>
              <a:spcAft>
                <a:spcPts val="0"/>
              </a:spcAft>
              <a:buSzPts val="13300"/>
              <a:buFont typeface="Lato"/>
              <a:buNone/>
              <a:defRPr sz="13300">
                <a:latin typeface="Lato"/>
                <a:ea typeface="Lato"/>
                <a:cs typeface="Lato"/>
                <a:sym typeface="Lato"/>
              </a:defRPr>
            </a:lvl6pPr>
            <a:lvl7pPr lvl="6" algn="ctr">
              <a:spcBef>
                <a:spcPts val="0"/>
              </a:spcBef>
              <a:spcAft>
                <a:spcPts val="0"/>
              </a:spcAft>
              <a:buSzPts val="13300"/>
              <a:buFont typeface="Lato"/>
              <a:buNone/>
              <a:defRPr sz="13300">
                <a:latin typeface="Lato"/>
                <a:ea typeface="Lato"/>
                <a:cs typeface="Lato"/>
                <a:sym typeface="Lato"/>
              </a:defRPr>
            </a:lvl7pPr>
            <a:lvl8pPr lvl="7" algn="ctr">
              <a:spcBef>
                <a:spcPts val="0"/>
              </a:spcBef>
              <a:spcAft>
                <a:spcPts val="0"/>
              </a:spcAft>
              <a:buSzPts val="13300"/>
              <a:buFont typeface="Lato"/>
              <a:buNone/>
              <a:defRPr sz="13300">
                <a:latin typeface="Lato"/>
                <a:ea typeface="Lato"/>
                <a:cs typeface="Lato"/>
                <a:sym typeface="Lato"/>
              </a:defRPr>
            </a:lvl8pPr>
            <a:lvl9pPr lvl="8" algn="ctr">
              <a:spcBef>
                <a:spcPts val="0"/>
              </a:spcBef>
              <a:spcAft>
                <a:spcPts val="0"/>
              </a:spcAft>
              <a:buSzPts val="13300"/>
              <a:buFont typeface="Lato"/>
              <a:buNone/>
              <a:defRPr sz="13300">
                <a:latin typeface="Lato"/>
                <a:ea typeface="Lato"/>
                <a:cs typeface="Lato"/>
                <a:sym typeface="Lato"/>
              </a:defRPr>
            </a:lvl9pPr>
          </a:lstStyle>
          <a:p>
            <a:r>
              <a:t>xx%</a:t>
            </a:r>
          </a:p>
        </p:txBody>
      </p:sp>
      <p:sp>
        <p:nvSpPr>
          <p:cNvPr id="55" name="Google Shape;55;p11"/>
          <p:cNvSpPr txBox="1">
            <a:spLocks noGrp="1"/>
          </p:cNvSpPr>
          <p:nvPr>
            <p:ph type="body" idx="1"/>
          </p:nvPr>
        </p:nvSpPr>
        <p:spPr>
          <a:xfrm>
            <a:off x="415600" y="3892600"/>
            <a:ext cx="11360700" cy="14289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6" name="Google Shape;56;p11"/>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61" name="Google Shape;6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62" name="Google Shape;62;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Clr>
                <a:schemeClr val="dk1"/>
              </a:buClr>
              <a:buSzPts val="4000"/>
              <a:buFont typeface="Calibri"/>
              <a:buNone/>
              <a:defRPr/>
            </a:lvl1pPr>
            <a:lvl2pPr marL="0" lvl="1" indent="0" algn="r" rtl="0">
              <a:spcBef>
                <a:spcPts val="0"/>
              </a:spcBef>
              <a:spcAft>
                <a:spcPts val="0"/>
              </a:spcAft>
              <a:buClr>
                <a:schemeClr val="dk1"/>
              </a:buClr>
              <a:buSzPts val="4000"/>
              <a:buFont typeface="Calibri"/>
              <a:buNone/>
              <a:defRPr/>
            </a:lvl2pPr>
            <a:lvl3pPr marL="0" lvl="2" indent="0" algn="r" rtl="0">
              <a:spcBef>
                <a:spcPts val="0"/>
              </a:spcBef>
              <a:spcAft>
                <a:spcPts val="0"/>
              </a:spcAft>
              <a:buClr>
                <a:schemeClr val="dk1"/>
              </a:buClr>
              <a:buSzPts val="4000"/>
              <a:buFont typeface="Calibri"/>
              <a:buNone/>
              <a:defRPr/>
            </a:lvl3pPr>
            <a:lvl4pPr marL="0" lvl="3" indent="0" algn="r" rtl="0">
              <a:spcBef>
                <a:spcPts val="0"/>
              </a:spcBef>
              <a:spcAft>
                <a:spcPts val="0"/>
              </a:spcAft>
              <a:buClr>
                <a:schemeClr val="dk1"/>
              </a:buClr>
              <a:buSzPts val="4000"/>
              <a:buFont typeface="Calibri"/>
              <a:buNone/>
              <a:defRPr/>
            </a:lvl4pPr>
            <a:lvl5pPr marL="0" lvl="4" indent="0" algn="r" rtl="0">
              <a:spcBef>
                <a:spcPts val="0"/>
              </a:spcBef>
              <a:spcAft>
                <a:spcPts val="0"/>
              </a:spcAft>
              <a:buClr>
                <a:schemeClr val="dk1"/>
              </a:buClr>
              <a:buSzPts val="4000"/>
              <a:buFont typeface="Calibri"/>
              <a:buNone/>
              <a:defRPr/>
            </a:lvl5pPr>
            <a:lvl6pPr marL="0" lvl="5" indent="0" algn="r" rtl="0">
              <a:spcBef>
                <a:spcPts val="0"/>
              </a:spcBef>
              <a:spcAft>
                <a:spcPts val="0"/>
              </a:spcAft>
              <a:buClr>
                <a:schemeClr val="dk1"/>
              </a:buClr>
              <a:buSzPts val="4000"/>
              <a:buFont typeface="Calibri"/>
              <a:buNone/>
              <a:defRPr/>
            </a:lvl6pPr>
            <a:lvl7pPr marL="0" lvl="6" indent="0" algn="r" rtl="0">
              <a:spcBef>
                <a:spcPts val="0"/>
              </a:spcBef>
              <a:spcAft>
                <a:spcPts val="0"/>
              </a:spcAft>
              <a:buClr>
                <a:schemeClr val="dk1"/>
              </a:buClr>
              <a:buSzPts val="4000"/>
              <a:buFont typeface="Calibri"/>
              <a:buNone/>
              <a:defRPr/>
            </a:lvl7pPr>
            <a:lvl8pPr marL="0" lvl="7" indent="0" algn="r" rtl="0">
              <a:spcBef>
                <a:spcPts val="0"/>
              </a:spcBef>
              <a:spcAft>
                <a:spcPts val="0"/>
              </a:spcAft>
              <a:buClr>
                <a:schemeClr val="dk1"/>
              </a:buClr>
              <a:buSzPts val="4000"/>
              <a:buFont typeface="Calibri"/>
              <a:buNone/>
              <a:defRPr/>
            </a:lvl8pPr>
            <a:lvl9pPr marL="0" lvl="8" indent="0" algn="r" rtl="0">
              <a:spcBef>
                <a:spcPts val="0"/>
              </a:spcBef>
              <a:spcAft>
                <a:spcPts val="0"/>
              </a:spcAft>
              <a:buClr>
                <a:schemeClr val="dk1"/>
              </a:buClr>
              <a:buSzPts val="40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image">
  <p:cSld name="Title + image">
    <p:spTree>
      <p:nvGrpSpPr>
        <p:cNvPr id="1" name="Shape 65"/>
        <p:cNvGrpSpPr/>
        <p:nvPr/>
      </p:nvGrpSpPr>
      <p:grpSpPr>
        <a:xfrm>
          <a:off x="0" y="0"/>
          <a:ext cx="0" cy="0"/>
          <a:chOff x="0" y="0"/>
          <a:chExt cx="0" cy="0"/>
        </a:xfrm>
      </p:grpSpPr>
      <p:sp>
        <p:nvSpPr>
          <p:cNvPr id="66" name="Google Shape;66;p14"/>
          <p:cNvSpPr txBox="1">
            <a:spLocks noGrp="1"/>
          </p:cNvSpPr>
          <p:nvPr>
            <p:ph type="subTitle" idx="1"/>
          </p:nvPr>
        </p:nvSpPr>
        <p:spPr>
          <a:xfrm>
            <a:off x="806233" y="2232467"/>
            <a:ext cx="3846300" cy="2379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1200"/>
              <a:buNone/>
              <a:defRPr/>
            </a:lvl1pPr>
            <a:lvl2pPr lvl="1" algn="l" rtl="0">
              <a:lnSpc>
                <a:spcPct val="100000"/>
              </a:lnSpc>
              <a:spcBef>
                <a:spcPts val="0"/>
              </a:spcBef>
              <a:spcAft>
                <a:spcPts val="0"/>
              </a:spcAft>
              <a:buClr>
                <a:schemeClr val="dk1"/>
              </a:buClr>
              <a:buSzPts val="1200"/>
              <a:buNone/>
              <a:defRPr/>
            </a:lvl2pPr>
            <a:lvl3pPr lvl="2" algn="l" rtl="0">
              <a:lnSpc>
                <a:spcPct val="100000"/>
              </a:lnSpc>
              <a:spcBef>
                <a:spcPts val="0"/>
              </a:spcBef>
              <a:spcAft>
                <a:spcPts val="0"/>
              </a:spcAft>
              <a:buClr>
                <a:schemeClr val="dk1"/>
              </a:buClr>
              <a:buSzPts val="1200"/>
              <a:buNone/>
              <a:defRPr/>
            </a:lvl3pPr>
            <a:lvl4pPr lvl="3" algn="l" rtl="0">
              <a:lnSpc>
                <a:spcPct val="100000"/>
              </a:lnSpc>
              <a:spcBef>
                <a:spcPts val="0"/>
              </a:spcBef>
              <a:spcAft>
                <a:spcPts val="0"/>
              </a:spcAft>
              <a:buClr>
                <a:schemeClr val="dk1"/>
              </a:buClr>
              <a:buSzPts val="1200"/>
              <a:buNone/>
              <a:defRPr/>
            </a:lvl4pPr>
            <a:lvl5pPr lvl="4" algn="l" rtl="0">
              <a:lnSpc>
                <a:spcPct val="100000"/>
              </a:lnSpc>
              <a:spcBef>
                <a:spcPts val="0"/>
              </a:spcBef>
              <a:spcAft>
                <a:spcPts val="0"/>
              </a:spcAft>
              <a:buClr>
                <a:schemeClr val="dk1"/>
              </a:buClr>
              <a:buSzPts val="1200"/>
              <a:buNone/>
              <a:defRPr/>
            </a:lvl5pPr>
            <a:lvl6pPr lvl="5" algn="l" rtl="0">
              <a:lnSpc>
                <a:spcPct val="100000"/>
              </a:lnSpc>
              <a:spcBef>
                <a:spcPts val="0"/>
              </a:spcBef>
              <a:spcAft>
                <a:spcPts val="0"/>
              </a:spcAft>
              <a:buClr>
                <a:schemeClr val="dk1"/>
              </a:buClr>
              <a:buSzPts val="1200"/>
              <a:buNone/>
              <a:defRPr/>
            </a:lvl6pPr>
            <a:lvl7pPr lvl="6" algn="l" rtl="0">
              <a:lnSpc>
                <a:spcPct val="100000"/>
              </a:lnSpc>
              <a:spcBef>
                <a:spcPts val="0"/>
              </a:spcBef>
              <a:spcAft>
                <a:spcPts val="0"/>
              </a:spcAft>
              <a:buClr>
                <a:schemeClr val="dk1"/>
              </a:buClr>
              <a:buSzPts val="1200"/>
              <a:buNone/>
              <a:defRPr/>
            </a:lvl7pPr>
            <a:lvl8pPr lvl="7" algn="l" rtl="0">
              <a:lnSpc>
                <a:spcPct val="100000"/>
              </a:lnSpc>
              <a:spcBef>
                <a:spcPts val="0"/>
              </a:spcBef>
              <a:spcAft>
                <a:spcPts val="0"/>
              </a:spcAft>
              <a:buClr>
                <a:schemeClr val="dk1"/>
              </a:buClr>
              <a:buSzPts val="1200"/>
              <a:buNone/>
              <a:defRPr/>
            </a:lvl8pPr>
            <a:lvl9pPr lvl="8" algn="l" rtl="0">
              <a:lnSpc>
                <a:spcPct val="100000"/>
              </a:lnSpc>
              <a:spcBef>
                <a:spcPts val="0"/>
              </a:spcBef>
              <a:spcAft>
                <a:spcPts val="0"/>
              </a:spcAft>
              <a:buClr>
                <a:schemeClr val="dk1"/>
              </a:buClr>
              <a:buSzPts val="1200"/>
              <a:buNone/>
              <a:defRPr/>
            </a:lvl9pPr>
          </a:lstStyle>
          <a:p>
            <a:endParaRPr/>
          </a:p>
        </p:txBody>
      </p:sp>
      <p:sp>
        <p:nvSpPr>
          <p:cNvPr id="67" name="Google Shape;67;p14"/>
          <p:cNvSpPr txBox="1">
            <a:spLocks noGrp="1"/>
          </p:cNvSpPr>
          <p:nvPr>
            <p:ph type="ctrTitle"/>
          </p:nvPr>
        </p:nvSpPr>
        <p:spPr>
          <a:xfrm>
            <a:off x="806229" y="455480"/>
            <a:ext cx="3549300" cy="12615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Clr>
                <a:srgbClr val="000000"/>
              </a:buClr>
              <a:buSzPts val="2800"/>
              <a:buFont typeface="Work Sans Regular"/>
              <a:buNone/>
              <a:defRPr b="0">
                <a:solidFill>
                  <a:schemeClr val="dk1"/>
                </a:solidFill>
                <a:latin typeface="Work Sans Regular"/>
                <a:ea typeface="Work Sans Regular"/>
                <a:cs typeface="Work Sans Regular"/>
                <a:sym typeface="Work Sans Regular"/>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70" name="Google Shape;70;p1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2100"/>
              </a:spcBef>
              <a:spcAft>
                <a:spcPts val="0"/>
              </a:spcAft>
              <a:buClr>
                <a:srgbClr val="888888"/>
              </a:buClr>
              <a:buSzPts val="2000"/>
              <a:buNone/>
              <a:defRPr sz="2000">
                <a:solidFill>
                  <a:srgbClr val="888888"/>
                </a:solidFill>
              </a:defRPr>
            </a:lvl2pPr>
            <a:lvl3pPr marL="1371600" lvl="2" indent="-228600" algn="l" rtl="0">
              <a:lnSpc>
                <a:spcPct val="90000"/>
              </a:lnSpc>
              <a:spcBef>
                <a:spcPts val="2100"/>
              </a:spcBef>
              <a:spcAft>
                <a:spcPts val="0"/>
              </a:spcAft>
              <a:buClr>
                <a:srgbClr val="888888"/>
              </a:buClr>
              <a:buSzPts val="1800"/>
              <a:buNone/>
              <a:defRPr sz="1800">
                <a:solidFill>
                  <a:srgbClr val="888888"/>
                </a:solidFill>
              </a:defRPr>
            </a:lvl3pPr>
            <a:lvl4pPr marL="1828800" lvl="3" indent="-228600" algn="l" rtl="0">
              <a:lnSpc>
                <a:spcPct val="90000"/>
              </a:lnSpc>
              <a:spcBef>
                <a:spcPts val="2100"/>
              </a:spcBef>
              <a:spcAft>
                <a:spcPts val="0"/>
              </a:spcAft>
              <a:buClr>
                <a:srgbClr val="888888"/>
              </a:buClr>
              <a:buSzPts val="1600"/>
              <a:buNone/>
              <a:defRPr sz="1600">
                <a:solidFill>
                  <a:srgbClr val="888888"/>
                </a:solidFill>
              </a:defRPr>
            </a:lvl4pPr>
            <a:lvl5pPr marL="2286000" lvl="4" indent="-228600" algn="l" rtl="0">
              <a:lnSpc>
                <a:spcPct val="90000"/>
              </a:lnSpc>
              <a:spcBef>
                <a:spcPts val="2100"/>
              </a:spcBef>
              <a:spcAft>
                <a:spcPts val="0"/>
              </a:spcAft>
              <a:buClr>
                <a:srgbClr val="888888"/>
              </a:buClr>
              <a:buSzPts val="1600"/>
              <a:buNone/>
              <a:defRPr sz="1600">
                <a:solidFill>
                  <a:srgbClr val="888888"/>
                </a:solidFill>
              </a:defRPr>
            </a:lvl5pPr>
            <a:lvl6pPr marL="2743200" lvl="5" indent="-228600" algn="l" rtl="0">
              <a:lnSpc>
                <a:spcPct val="90000"/>
              </a:lnSpc>
              <a:spcBef>
                <a:spcPts val="2100"/>
              </a:spcBef>
              <a:spcAft>
                <a:spcPts val="0"/>
              </a:spcAft>
              <a:buClr>
                <a:srgbClr val="888888"/>
              </a:buClr>
              <a:buSzPts val="1600"/>
              <a:buNone/>
              <a:defRPr sz="1600">
                <a:solidFill>
                  <a:srgbClr val="888888"/>
                </a:solidFill>
              </a:defRPr>
            </a:lvl6pPr>
            <a:lvl7pPr marL="3200400" lvl="6" indent="-228600" algn="l" rtl="0">
              <a:lnSpc>
                <a:spcPct val="90000"/>
              </a:lnSpc>
              <a:spcBef>
                <a:spcPts val="2100"/>
              </a:spcBef>
              <a:spcAft>
                <a:spcPts val="0"/>
              </a:spcAft>
              <a:buClr>
                <a:srgbClr val="888888"/>
              </a:buClr>
              <a:buSzPts val="1600"/>
              <a:buNone/>
              <a:defRPr sz="1600">
                <a:solidFill>
                  <a:srgbClr val="888888"/>
                </a:solidFill>
              </a:defRPr>
            </a:lvl7pPr>
            <a:lvl8pPr marL="3657600" lvl="7" indent="-228600" algn="l" rtl="0">
              <a:lnSpc>
                <a:spcPct val="90000"/>
              </a:lnSpc>
              <a:spcBef>
                <a:spcPts val="2100"/>
              </a:spcBef>
              <a:spcAft>
                <a:spcPts val="0"/>
              </a:spcAft>
              <a:buClr>
                <a:srgbClr val="888888"/>
              </a:buClr>
              <a:buSzPts val="1600"/>
              <a:buNone/>
              <a:defRPr sz="1600">
                <a:solidFill>
                  <a:srgbClr val="888888"/>
                </a:solidFill>
              </a:defRPr>
            </a:lvl8pPr>
            <a:lvl9pPr marL="4114800" lvl="8" indent="-228600" algn="l" rtl="0">
              <a:lnSpc>
                <a:spcPct val="90000"/>
              </a:lnSpc>
              <a:spcBef>
                <a:spcPts val="2100"/>
              </a:spcBef>
              <a:spcAft>
                <a:spcPts val="2100"/>
              </a:spcAft>
              <a:buClr>
                <a:srgbClr val="888888"/>
              </a:buClr>
              <a:buSzPts val="1600"/>
              <a:buNone/>
              <a:defRPr sz="1600">
                <a:solidFill>
                  <a:srgbClr val="888888"/>
                </a:solidFill>
              </a:defRPr>
            </a:lvl9pPr>
          </a:lstStyle>
          <a:p>
            <a:endParaRPr/>
          </a:p>
        </p:txBody>
      </p:sp>
      <p:sp>
        <p:nvSpPr>
          <p:cNvPr id="71" name="Google Shape;71;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Clr>
                <a:schemeClr val="dk1"/>
              </a:buClr>
              <a:buSzPts val="4000"/>
              <a:buFont typeface="Calibri"/>
              <a:buNone/>
              <a:defRPr/>
            </a:lvl1pPr>
            <a:lvl2pPr marL="0" lvl="1" indent="0" algn="r" rtl="0">
              <a:spcBef>
                <a:spcPts val="0"/>
              </a:spcBef>
              <a:spcAft>
                <a:spcPts val="0"/>
              </a:spcAft>
              <a:buClr>
                <a:schemeClr val="dk1"/>
              </a:buClr>
              <a:buSzPts val="4000"/>
              <a:buFont typeface="Calibri"/>
              <a:buNone/>
              <a:defRPr/>
            </a:lvl2pPr>
            <a:lvl3pPr marL="0" lvl="2" indent="0" algn="r" rtl="0">
              <a:spcBef>
                <a:spcPts val="0"/>
              </a:spcBef>
              <a:spcAft>
                <a:spcPts val="0"/>
              </a:spcAft>
              <a:buClr>
                <a:schemeClr val="dk1"/>
              </a:buClr>
              <a:buSzPts val="4000"/>
              <a:buFont typeface="Calibri"/>
              <a:buNone/>
              <a:defRPr/>
            </a:lvl3pPr>
            <a:lvl4pPr marL="0" lvl="3" indent="0" algn="r" rtl="0">
              <a:spcBef>
                <a:spcPts val="0"/>
              </a:spcBef>
              <a:spcAft>
                <a:spcPts val="0"/>
              </a:spcAft>
              <a:buClr>
                <a:schemeClr val="dk1"/>
              </a:buClr>
              <a:buSzPts val="4000"/>
              <a:buFont typeface="Calibri"/>
              <a:buNone/>
              <a:defRPr/>
            </a:lvl4pPr>
            <a:lvl5pPr marL="0" lvl="4" indent="0" algn="r" rtl="0">
              <a:spcBef>
                <a:spcPts val="0"/>
              </a:spcBef>
              <a:spcAft>
                <a:spcPts val="0"/>
              </a:spcAft>
              <a:buClr>
                <a:schemeClr val="dk1"/>
              </a:buClr>
              <a:buSzPts val="4000"/>
              <a:buFont typeface="Calibri"/>
              <a:buNone/>
              <a:defRPr/>
            </a:lvl5pPr>
            <a:lvl6pPr marL="0" lvl="5" indent="0" algn="r" rtl="0">
              <a:spcBef>
                <a:spcPts val="0"/>
              </a:spcBef>
              <a:spcAft>
                <a:spcPts val="0"/>
              </a:spcAft>
              <a:buClr>
                <a:schemeClr val="dk1"/>
              </a:buClr>
              <a:buSzPts val="4000"/>
              <a:buFont typeface="Calibri"/>
              <a:buNone/>
              <a:defRPr/>
            </a:lvl6pPr>
            <a:lvl7pPr marL="0" lvl="6" indent="0" algn="r" rtl="0">
              <a:spcBef>
                <a:spcPts val="0"/>
              </a:spcBef>
              <a:spcAft>
                <a:spcPts val="0"/>
              </a:spcAft>
              <a:buClr>
                <a:schemeClr val="dk1"/>
              </a:buClr>
              <a:buSzPts val="4000"/>
              <a:buFont typeface="Calibri"/>
              <a:buNone/>
              <a:defRPr/>
            </a:lvl7pPr>
            <a:lvl8pPr marL="0" lvl="7" indent="0" algn="r" rtl="0">
              <a:spcBef>
                <a:spcPts val="0"/>
              </a:spcBef>
              <a:spcAft>
                <a:spcPts val="0"/>
              </a:spcAft>
              <a:buClr>
                <a:schemeClr val="dk1"/>
              </a:buClr>
              <a:buSzPts val="4000"/>
              <a:buFont typeface="Calibri"/>
              <a:buNone/>
              <a:defRPr/>
            </a:lvl8pPr>
            <a:lvl9pPr marL="0" lvl="8" indent="0" algn="r" rtl="0">
              <a:spcBef>
                <a:spcPts val="0"/>
              </a:spcBef>
              <a:spcAft>
                <a:spcPts val="0"/>
              </a:spcAft>
              <a:buClr>
                <a:schemeClr val="dk1"/>
              </a:buClr>
              <a:buSzPts val="40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79400" y="1898500"/>
            <a:ext cx="10833300" cy="2397600"/>
          </a:xfrm>
          <a:prstGeom prst="rect">
            <a:avLst/>
          </a:prstGeom>
        </p:spPr>
        <p:txBody>
          <a:bodyPr spcFirstLastPara="1" wrap="square" lIns="121900" tIns="121900" rIns="121900" bIns="121900" anchor="ctr" anchorCtr="0">
            <a:noAutofit/>
          </a:bodyPr>
          <a:lstStyle>
            <a:lvl1pPr lvl="0"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21" name="Google Shape;21;p3"/>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p:nvPr/>
        </p:nvSpPr>
        <p:spPr>
          <a:xfrm>
            <a:off x="0" y="6727600"/>
            <a:ext cx="12192000" cy="130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415600" y="521800"/>
            <a:ext cx="11360700" cy="834900"/>
          </a:xfrm>
          <a:prstGeom prst="rect">
            <a:avLst/>
          </a:prstGeom>
        </p:spPr>
        <p:txBody>
          <a:bodyPr spcFirstLastPara="1" wrap="square" lIns="121900" tIns="121900" rIns="121900" bIns="121900" anchor="t" anchorCtr="0">
            <a:no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5" name="Google Shape;25;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6" name="Google Shape;26;p4"/>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15600" y="521800"/>
            <a:ext cx="11360700" cy="834900"/>
          </a:xfrm>
          <a:prstGeom prst="rect">
            <a:avLst/>
          </a:prstGeom>
        </p:spPr>
        <p:txBody>
          <a:bodyPr spcFirstLastPara="1" wrap="square" lIns="121900" tIns="121900" rIns="121900" bIns="121900" anchor="t" anchorCtr="0">
            <a:no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9" name="Google Shape;29;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0" name="Google Shape;30;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1" name="Google Shape;31;p5"/>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15600" y="521800"/>
            <a:ext cx="11360700" cy="834900"/>
          </a:xfrm>
          <a:prstGeom prst="rect">
            <a:avLst/>
          </a:prstGeom>
        </p:spPr>
        <p:txBody>
          <a:bodyPr spcFirstLastPara="1" wrap="square" lIns="121900" tIns="121900" rIns="121900" bIns="121900" anchor="t" anchorCtr="0">
            <a:no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34" name="Google Shape;34;p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7" name="Google Shape;37;p7"/>
          <p:cNvSpPr txBox="1">
            <a:spLocks noGrp="1"/>
          </p:cNvSpPr>
          <p:nvPr>
            <p:ph type="body" idx="1"/>
          </p:nvPr>
        </p:nvSpPr>
        <p:spPr>
          <a:xfrm>
            <a:off x="415600" y="185517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8" name="Google Shape;38;p7"/>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41" name="Google Shape;41;p8"/>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5" name="Google Shape;45;p9"/>
          <p:cNvSpPr txBox="1">
            <a:spLocks noGrp="1"/>
          </p:cNvSpPr>
          <p:nvPr>
            <p:ph type="title"/>
          </p:nvPr>
        </p:nvSpPr>
        <p:spPr>
          <a:xfrm>
            <a:off x="354000" y="1477267"/>
            <a:ext cx="5393700" cy="2244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6" name="Google Shape;46;p9"/>
          <p:cNvSpPr txBox="1">
            <a:spLocks noGrp="1"/>
          </p:cNvSpPr>
          <p:nvPr>
            <p:ph type="subTitle" idx="1"/>
          </p:nvPr>
        </p:nvSpPr>
        <p:spPr>
          <a:xfrm>
            <a:off x="354000" y="3793601"/>
            <a:ext cx="5393700" cy="17940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7" name="Google Shape;47;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2100"/>
              </a:spcBef>
              <a:spcAft>
                <a:spcPts val="0"/>
              </a:spcAft>
              <a:buClr>
                <a:schemeClr val="lt1"/>
              </a:buClr>
              <a:buSzPts val="1900"/>
              <a:buChar char="○"/>
              <a:defRPr>
                <a:solidFill>
                  <a:schemeClr val="lt1"/>
                </a:solidFill>
              </a:defRPr>
            </a:lvl2pPr>
            <a:lvl3pPr marL="1371600" lvl="2" indent="-349250">
              <a:spcBef>
                <a:spcPts val="2100"/>
              </a:spcBef>
              <a:spcAft>
                <a:spcPts val="0"/>
              </a:spcAft>
              <a:buClr>
                <a:schemeClr val="lt1"/>
              </a:buClr>
              <a:buSzPts val="1900"/>
              <a:buChar char="■"/>
              <a:defRPr>
                <a:solidFill>
                  <a:schemeClr val="lt1"/>
                </a:solidFill>
              </a:defRPr>
            </a:lvl3pPr>
            <a:lvl4pPr marL="1828800" lvl="3" indent="-349250">
              <a:spcBef>
                <a:spcPts val="2100"/>
              </a:spcBef>
              <a:spcAft>
                <a:spcPts val="0"/>
              </a:spcAft>
              <a:buClr>
                <a:schemeClr val="lt1"/>
              </a:buClr>
              <a:buSzPts val="1900"/>
              <a:buChar char="●"/>
              <a:defRPr>
                <a:solidFill>
                  <a:schemeClr val="lt1"/>
                </a:solidFill>
              </a:defRPr>
            </a:lvl4pPr>
            <a:lvl5pPr marL="2286000" lvl="4" indent="-349250">
              <a:spcBef>
                <a:spcPts val="2100"/>
              </a:spcBef>
              <a:spcAft>
                <a:spcPts val="0"/>
              </a:spcAft>
              <a:buClr>
                <a:schemeClr val="lt1"/>
              </a:buClr>
              <a:buSzPts val="1900"/>
              <a:buChar char="○"/>
              <a:defRPr>
                <a:solidFill>
                  <a:schemeClr val="lt1"/>
                </a:solidFill>
              </a:defRPr>
            </a:lvl5pPr>
            <a:lvl6pPr marL="2743200" lvl="5" indent="-349250">
              <a:spcBef>
                <a:spcPts val="2100"/>
              </a:spcBef>
              <a:spcAft>
                <a:spcPts val="0"/>
              </a:spcAft>
              <a:buClr>
                <a:schemeClr val="lt1"/>
              </a:buClr>
              <a:buSzPts val="1900"/>
              <a:buChar char="■"/>
              <a:defRPr>
                <a:solidFill>
                  <a:schemeClr val="lt1"/>
                </a:solidFill>
              </a:defRPr>
            </a:lvl6pPr>
            <a:lvl7pPr marL="3200400" lvl="6" indent="-349250">
              <a:spcBef>
                <a:spcPts val="2100"/>
              </a:spcBef>
              <a:spcAft>
                <a:spcPts val="0"/>
              </a:spcAft>
              <a:buClr>
                <a:schemeClr val="lt1"/>
              </a:buClr>
              <a:buSzPts val="1900"/>
              <a:buChar char="●"/>
              <a:defRPr>
                <a:solidFill>
                  <a:schemeClr val="lt1"/>
                </a:solidFill>
              </a:defRPr>
            </a:lvl7pPr>
            <a:lvl8pPr marL="3657600" lvl="7" indent="-349250">
              <a:spcBef>
                <a:spcPts val="2100"/>
              </a:spcBef>
              <a:spcAft>
                <a:spcPts val="0"/>
              </a:spcAft>
              <a:buClr>
                <a:schemeClr val="lt1"/>
              </a:buClr>
              <a:buSzPts val="1900"/>
              <a:buChar char="○"/>
              <a:defRPr>
                <a:solidFill>
                  <a:schemeClr val="lt1"/>
                </a:solidFill>
              </a:defRPr>
            </a:lvl8pPr>
            <a:lvl9pPr marL="4114800" lvl="8" indent="-349250">
              <a:spcBef>
                <a:spcPts val="2100"/>
              </a:spcBef>
              <a:spcAft>
                <a:spcPts val="2100"/>
              </a:spcAft>
              <a:buClr>
                <a:schemeClr val="lt1"/>
              </a:buClr>
              <a:buSzPts val="1900"/>
              <a:buChar char="■"/>
              <a:defRPr>
                <a:solidFill>
                  <a:schemeClr val="lt1"/>
                </a:solidFill>
              </a:defRPr>
            </a:lvl9pPr>
          </a:lstStyle>
          <a:p>
            <a:endParaRPr/>
          </a:p>
        </p:txBody>
      </p:sp>
      <p:sp>
        <p:nvSpPr>
          <p:cNvPr id="48" name="Google Shape;48;p9"/>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51" name="Google Shape;51;p10"/>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21800"/>
            <a:ext cx="11360700" cy="8349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Font typeface="Lato"/>
              <a:buChar char="●"/>
              <a:defRPr sz="2400">
                <a:solidFill>
                  <a:schemeClr val="dk2"/>
                </a:solidFill>
                <a:latin typeface="Lato"/>
                <a:ea typeface="Lato"/>
                <a:cs typeface="Lato"/>
                <a:sym typeface="Lato"/>
              </a:defRPr>
            </a:lvl1pPr>
            <a:lvl2pPr marL="914400" lvl="1"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2pPr>
            <a:lvl3pPr marL="1371600" lvl="2"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3pPr>
            <a:lvl4pPr marL="1828800" lvl="3"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4pPr>
            <a:lvl5pPr marL="2286000" lvl="4"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5pPr>
            <a:lvl6pPr marL="2743200" lvl="5"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6pPr>
            <a:lvl7pPr marL="3200400" lvl="6"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7pPr>
            <a:lvl8pPr marL="3657600" lvl="7"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8pPr>
            <a:lvl9pPr marL="4114800" lvl="8" indent="-349250">
              <a:lnSpc>
                <a:spcPct val="115000"/>
              </a:lnSpc>
              <a:spcBef>
                <a:spcPts val="2100"/>
              </a:spcBef>
              <a:spcAft>
                <a:spcPts val="2100"/>
              </a:spcAft>
              <a:buClr>
                <a:schemeClr val="dk2"/>
              </a:buClr>
              <a:buSzPts val="1900"/>
              <a:buFont typeface="Lato"/>
              <a:buChar char="■"/>
              <a:defRPr sz="1900">
                <a:solidFill>
                  <a:schemeClr val="dk2"/>
                </a:solidFill>
                <a:latin typeface="Lato"/>
                <a:ea typeface="Lato"/>
                <a:cs typeface="Lato"/>
                <a:sym typeface="Lato"/>
              </a:defRPr>
            </a:lvl9pPr>
          </a:lstStyle>
          <a:p>
            <a:endParaRPr/>
          </a:p>
        </p:txBody>
      </p:sp>
      <p:sp>
        <p:nvSpPr>
          <p:cNvPr id="12" name="Google Shape;12;p1"/>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Lato"/>
                <a:ea typeface="Lato"/>
                <a:cs typeface="Lato"/>
                <a:sym typeface="Lato"/>
              </a:defRPr>
            </a:lvl1pPr>
            <a:lvl2pPr lvl="1" algn="r">
              <a:buNone/>
              <a:defRPr sz="1300">
                <a:solidFill>
                  <a:schemeClr val="dk2"/>
                </a:solidFill>
                <a:latin typeface="Lato"/>
                <a:ea typeface="Lato"/>
                <a:cs typeface="Lato"/>
                <a:sym typeface="Lato"/>
              </a:defRPr>
            </a:lvl2pPr>
            <a:lvl3pPr lvl="2" algn="r">
              <a:buNone/>
              <a:defRPr sz="1300">
                <a:solidFill>
                  <a:schemeClr val="dk2"/>
                </a:solidFill>
                <a:latin typeface="Lato"/>
                <a:ea typeface="Lato"/>
                <a:cs typeface="Lato"/>
                <a:sym typeface="Lato"/>
              </a:defRPr>
            </a:lvl3pPr>
            <a:lvl4pPr lvl="3" algn="r">
              <a:buNone/>
              <a:defRPr sz="1300">
                <a:solidFill>
                  <a:schemeClr val="dk2"/>
                </a:solidFill>
                <a:latin typeface="Lato"/>
                <a:ea typeface="Lato"/>
                <a:cs typeface="Lato"/>
                <a:sym typeface="Lato"/>
              </a:defRPr>
            </a:lvl4pPr>
            <a:lvl5pPr lvl="4" algn="r">
              <a:buNone/>
              <a:defRPr sz="1300">
                <a:solidFill>
                  <a:schemeClr val="dk2"/>
                </a:solidFill>
                <a:latin typeface="Lato"/>
                <a:ea typeface="Lato"/>
                <a:cs typeface="Lato"/>
                <a:sym typeface="Lato"/>
              </a:defRPr>
            </a:lvl5pPr>
            <a:lvl6pPr lvl="5" algn="r">
              <a:buNone/>
              <a:defRPr sz="1300">
                <a:solidFill>
                  <a:schemeClr val="dk2"/>
                </a:solidFill>
                <a:latin typeface="Lato"/>
                <a:ea typeface="Lato"/>
                <a:cs typeface="Lato"/>
                <a:sym typeface="Lato"/>
              </a:defRPr>
            </a:lvl6pPr>
            <a:lvl7pPr lvl="6" algn="r">
              <a:buNone/>
              <a:defRPr sz="1300">
                <a:solidFill>
                  <a:schemeClr val="dk2"/>
                </a:solidFill>
                <a:latin typeface="Lato"/>
                <a:ea typeface="Lato"/>
                <a:cs typeface="Lato"/>
                <a:sym typeface="Lato"/>
              </a:defRPr>
            </a:lvl7pPr>
            <a:lvl8pPr lvl="7" algn="r">
              <a:buNone/>
              <a:defRPr sz="1300">
                <a:solidFill>
                  <a:schemeClr val="dk2"/>
                </a:solidFill>
                <a:latin typeface="Lato"/>
                <a:ea typeface="Lato"/>
                <a:cs typeface="Lato"/>
                <a:sym typeface="Lato"/>
              </a:defRPr>
            </a:lvl8pPr>
            <a:lvl9pPr lvl="8" algn="r">
              <a:buNone/>
              <a:defRPr sz="13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yelp.com/"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ctrTitle"/>
          </p:nvPr>
        </p:nvSpPr>
        <p:spPr>
          <a:xfrm>
            <a:off x="1845131" y="458008"/>
            <a:ext cx="8587464" cy="2752227"/>
          </a:xfrm>
          <a:prstGeom prst="rect">
            <a:avLst/>
          </a:prstGeom>
          <a:solidFill>
            <a:srgbClr val="D8E2F3"/>
          </a:soli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5400"/>
              <a:buFont typeface="Garamond"/>
              <a:buNone/>
            </a:pPr>
            <a:r>
              <a:rPr lang="en-US" sz="3500">
                <a:solidFill>
                  <a:schemeClr val="dk1"/>
                </a:solidFill>
                <a:latin typeface="Playfair Display"/>
                <a:ea typeface="Playfair Display"/>
                <a:cs typeface="Playfair Display"/>
                <a:sym typeface="Playfair Display"/>
              </a:rPr>
              <a:t>Tourism Management System Using GIS</a:t>
            </a:r>
            <a:br>
              <a:rPr lang="en-US" sz="3500">
                <a:solidFill>
                  <a:schemeClr val="dk1"/>
                </a:solidFill>
                <a:latin typeface="Playfair Display"/>
                <a:ea typeface="Playfair Display"/>
                <a:cs typeface="Playfair Display"/>
                <a:sym typeface="Playfair Display"/>
              </a:rPr>
            </a:br>
            <a:r>
              <a:rPr lang="en-US" sz="3500">
                <a:solidFill>
                  <a:schemeClr val="dk1"/>
                </a:solidFill>
                <a:latin typeface="Playfair Display"/>
                <a:ea typeface="Playfair Display"/>
                <a:cs typeface="Playfair Display"/>
                <a:sym typeface="Playfair Display"/>
              </a:rPr>
              <a:t>Case Study Natural Protected Areas in Egypt </a:t>
            </a:r>
            <a:endParaRPr sz="2800" b="1">
              <a:solidFill>
                <a:srgbClr val="C00000"/>
              </a:solidFill>
            </a:endParaRPr>
          </a:p>
        </p:txBody>
      </p:sp>
      <p:pic>
        <p:nvPicPr>
          <p:cNvPr id="79" name="Google Shape;79;p16"/>
          <p:cNvPicPr preferRelativeResize="0"/>
          <p:nvPr/>
        </p:nvPicPr>
        <p:blipFill rotWithShape="1">
          <a:blip r:embed="rId3">
            <a:alphaModFix/>
          </a:blip>
          <a:srcRect/>
          <a:stretch/>
        </p:blipFill>
        <p:spPr>
          <a:xfrm>
            <a:off x="1845130" y="3210230"/>
            <a:ext cx="8587466" cy="2752227"/>
          </a:xfrm>
          <a:prstGeom prst="rect">
            <a:avLst/>
          </a:prstGeom>
          <a:noFill/>
          <a:ln>
            <a:noFill/>
          </a:ln>
        </p:spPr>
      </p:pic>
      <p:pic>
        <p:nvPicPr>
          <p:cNvPr id="80" name="Google Shape;80;p16"/>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81" name="Google Shape;81;p16"/>
          <p:cNvSpPr/>
          <p:nvPr/>
        </p:nvSpPr>
        <p:spPr>
          <a:xfrm>
            <a:off x="71625" y="125325"/>
            <a:ext cx="1253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1</a:t>
            </a:r>
            <a:endParaRPr sz="3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p:nvPr/>
        </p:nvSpPr>
        <p:spPr>
          <a:xfrm>
            <a:off x="4378044" y="651427"/>
            <a:ext cx="2918033" cy="815157"/>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4200" b="1">
                <a:solidFill>
                  <a:schemeClr val="dk1"/>
                </a:solidFill>
                <a:latin typeface="Playfair Display"/>
                <a:ea typeface="Playfair Display"/>
                <a:cs typeface="Playfair Display"/>
                <a:sym typeface="Playfair Display"/>
              </a:rPr>
              <a:t>Our Project</a:t>
            </a:r>
            <a:endParaRPr sz="310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3200">
              <a:solidFill>
                <a:schemeClr val="dk1"/>
              </a:solidFill>
              <a:latin typeface="Arial"/>
              <a:ea typeface="Arial"/>
              <a:cs typeface="Arial"/>
              <a:sym typeface="Arial"/>
            </a:endParaRPr>
          </a:p>
        </p:txBody>
      </p:sp>
      <p:sp>
        <p:nvSpPr>
          <p:cNvPr id="160" name="Google Shape;160;p25"/>
          <p:cNvSpPr/>
          <p:nvPr/>
        </p:nvSpPr>
        <p:spPr>
          <a:xfrm>
            <a:off x="9321075" y="6221454"/>
            <a:ext cx="662642" cy="415743"/>
          </a:xfrm>
          <a:prstGeom prst="rect">
            <a:avLst/>
          </a:prstGeom>
          <a:noFill/>
          <a:ln>
            <a:noFill/>
          </a:ln>
        </p:spPr>
        <p:txBody>
          <a:bodyPr spcFirstLastPara="1" wrap="square" lIns="81625" tIns="40800" rIns="81625" bIns="40800" anchor="t" anchorCtr="0">
            <a:noAutofit/>
          </a:bodyPr>
          <a:lstStyle/>
          <a:p>
            <a:pPr marL="0" marR="0" lvl="0" indent="0" algn="l" rtl="0">
              <a:lnSpc>
                <a:spcPct val="100000"/>
              </a:lnSpc>
              <a:spcBef>
                <a:spcPts val="0"/>
              </a:spcBef>
              <a:spcAft>
                <a:spcPts val="0"/>
              </a:spcAft>
              <a:buNone/>
            </a:pPr>
            <a:r>
              <a:rPr lang="en-US" sz="2359" b="1">
                <a:solidFill>
                  <a:srgbClr val="FFFFFF"/>
                </a:solidFill>
                <a:latin typeface="Arial"/>
                <a:ea typeface="Arial"/>
                <a:cs typeface="Arial"/>
                <a:sym typeface="Arial"/>
              </a:rPr>
              <a:t>9</a:t>
            </a:r>
            <a:endParaRPr sz="2359">
              <a:solidFill>
                <a:schemeClr val="dk1"/>
              </a:solidFill>
              <a:latin typeface="Arial"/>
              <a:ea typeface="Arial"/>
              <a:cs typeface="Arial"/>
              <a:sym typeface="Arial"/>
            </a:endParaRPr>
          </a:p>
        </p:txBody>
      </p:sp>
      <p:cxnSp>
        <p:nvCxnSpPr>
          <p:cNvPr id="161" name="Google Shape;161;p25"/>
          <p:cNvCxnSpPr/>
          <p:nvPr/>
        </p:nvCxnSpPr>
        <p:spPr>
          <a:xfrm>
            <a:off x="5837061" y="1824960"/>
            <a:ext cx="327" cy="3401061"/>
          </a:xfrm>
          <a:prstGeom prst="straightConnector1">
            <a:avLst/>
          </a:prstGeom>
          <a:noFill/>
          <a:ln w="9525" cap="flat" cmpd="sng">
            <a:solidFill>
              <a:srgbClr val="000000"/>
            </a:solidFill>
            <a:prstDash val="solid"/>
            <a:round/>
            <a:headEnd type="none" w="sm" len="sm"/>
            <a:tailEnd type="none" w="sm" len="sm"/>
          </a:ln>
        </p:spPr>
      </p:cxnSp>
      <p:sp>
        <p:nvSpPr>
          <p:cNvPr id="162" name="Google Shape;162;p25"/>
          <p:cNvSpPr/>
          <p:nvPr/>
        </p:nvSpPr>
        <p:spPr>
          <a:xfrm>
            <a:off x="266924" y="2372200"/>
            <a:ext cx="5153100" cy="2022000"/>
          </a:xfrm>
          <a:prstGeom prst="rect">
            <a:avLst/>
          </a:prstGeom>
          <a:noFill/>
          <a:ln>
            <a:noFill/>
          </a:ln>
        </p:spPr>
        <p:txBody>
          <a:bodyPr spcFirstLastPara="1" wrap="square" lIns="81625" tIns="40800" rIns="81625" bIns="40800" anchor="t" anchorCtr="0">
            <a:noAutofit/>
          </a:bodyPr>
          <a:lstStyle/>
          <a:p>
            <a:pPr marL="0" marR="0" lvl="0" indent="0" algn="l" rtl="0">
              <a:lnSpc>
                <a:spcPct val="100000"/>
              </a:lnSpc>
              <a:spcBef>
                <a:spcPts val="0"/>
              </a:spcBef>
              <a:spcAft>
                <a:spcPts val="0"/>
              </a:spcAft>
              <a:buNone/>
            </a:pPr>
            <a:r>
              <a:rPr lang="en-US" sz="2903" b="1">
                <a:solidFill>
                  <a:srgbClr val="CE181E"/>
                </a:solidFill>
                <a:latin typeface="Arial"/>
                <a:ea typeface="Arial"/>
                <a:cs typeface="Arial"/>
                <a:sym typeface="Arial"/>
              </a:rPr>
              <a:t>Using Naive Byes Classifier &amp; NLP to get accurate review results of tourists(user).  </a:t>
            </a:r>
            <a:endParaRPr sz="2903">
              <a:solidFill>
                <a:schemeClr val="dk1"/>
              </a:solidFill>
              <a:latin typeface="Arial"/>
              <a:ea typeface="Arial"/>
              <a:cs typeface="Arial"/>
              <a:sym typeface="Arial"/>
            </a:endParaRPr>
          </a:p>
        </p:txBody>
      </p:sp>
      <p:sp>
        <p:nvSpPr>
          <p:cNvPr id="163" name="Google Shape;163;p25"/>
          <p:cNvSpPr/>
          <p:nvPr/>
        </p:nvSpPr>
        <p:spPr>
          <a:xfrm>
            <a:off x="6400995" y="2372205"/>
            <a:ext cx="4310599" cy="1624436"/>
          </a:xfrm>
          <a:prstGeom prst="rect">
            <a:avLst/>
          </a:prstGeom>
          <a:noFill/>
          <a:ln>
            <a:noFill/>
          </a:ln>
        </p:spPr>
        <p:txBody>
          <a:bodyPr spcFirstLastPara="1" wrap="square" lIns="81625" tIns="40800" rIns="81625" bIns="40800" anchor="t" anchorCtr="0">
            <a:noAutofit/>
          </a:bodyPr>
          <a:lstStyle/>
          <a:p>
            <a:pPr marL="0" marR="0" lvl="0" indent="0" algn="l" rtl="0">
              <a:lnSpc>
                <a:spcPct val="100000"/>
              </a:lnSpc>
              <a:spcBef>
                <a:spcPts val="0"/>
              </a:spcBef>
              <a:spcAft>
                <a:spcPts val="0"/>
              </a:spcAft>
              <a:buNone/>
            </a:pPr>
            <a:r>
              <a:rPr lang="en-US" sz="2903" b="1">
                <a:solidFill>
                  <a:srgbClr val="579835"/>
                </a:solidFill>
                <a:latin typeface="Arial"/>
                <a:ea typeface="Arial"/>
                <a:cs typeface="Arial"/>
                <a:sym typeface="Arial"/>
              </a:rPr>
              <a:t>Using Gis by Arcmap Tool to execute Georefrence layer</a:t>
            </a:r>
            <a:endParaRPr sz="2903">
              <a:solidFill>
                <a:schemeClr val="dk1"/>
              </a:solidFill>
              <a:latin typeface="Arial"/>
              <a:ea typeface="Arial"/>
              <a:cs typeface="Arial"/>
              <a:sym typeface="Arial"/>
            </a:endParaRPr>
          </a:p>
        </p:txBody>
      </p:sp>
      <p:pic>
        <p:nvPicPr>
          <p:cNvPr id="164" name="Google Shape;164;p25"/>
          <p:cNvPicPr preferRelativeResize="0"/>
          <p:nvPr/>
        </p:nvPicPr>
        <p:blipFill rotWithShape="1">
          <a:blip r:embed="rId3">
            <a:alphaModFix/>
          </a:blip>
          <a:srcRect/>
          <a:stretch/>
        </p:blipFill>
        <p:spPr>
          <a:xfrm>
            <a:off x="9794575" y="5979961"/>
            <a:ext cx="3272276" cy="898725"/>
          </a:xfrm>
          <a:prstGeom prst="rect">
            <a:avLst/>
          </a:prstGeom>
          <a:noFill/>
          <a:ln>
            <a:noFill/>
          </a:ln>
        </p:spPr>
      </p:pic>
      <p:sp>
        <p:nvSpPr>
          <p:cNvPr id="165" name="Google Shape;165;p25"/>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10</a:t>
            </a:r>
            <a:endParaRPr sz="3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6"/>
          <p:cNvPicPr preferRelativeResize="0"/>
          <p:nvPr/>
        </p:nvPicPr>
        <p:blipFill rotWithShape="1">
          <a:blip r:embed="rId3">
            <a:alphaModFix/>
          </a:blip>
          <a:srcRect t="15508" b="11237"/>
          <a:stretch/>
        </p:blipFill>
        <p:spPr>
          <a:xfrm>
            <a:off x="0" y="1449625"/>
            <a:ext cx="12283526" cy="5408375"/>
          </a:xfrm>
          <a:prstGeom prst="rect">
            <a:avLst/>
          </a:prstGeom>
          <a:noFill/>
          <a:ln>
            <a:noFill/>
          </a:ln>
        </p:spPr>
      </p:pic>
      <p:sp>
        <p:nvSpPr>
          <p:cNvPr id="171" name="Google Shape;171;p26"/>
          <p:cNvSpPr/>
          <p:nvPr/>
        </p:nvSpPr>
        <p:spPr>
          <a:xfrm>
            <a:off x="9321075" y="6221454"/>
            <a:ext cx="662642" cy="415743"/>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None/>
            </a:pPr>
            <a:r>
              <a:rPr lang="en-US" sz="2359" b="1">
                <a:solidFill>
                  <a:srgbClr val="FFFFFF"/>
                </a:solidFill>
                <a:latin typeface="Arial"/>
                <a:ea typeface="Arial"/>
                <a:cs typeface="Arial"/>
                <a:sym typeface="Arial"/>
              </a:rPr>
              <a:t>12</a:t>
            </a:r>
            <a:endParaRPr sz="2359">
              <a:solidFill>
                <a:srgbClr val="000000"/>
              </a:solidFill>
              <a:latin typeface="Arial"/>
              <a:ea typeface="Arial"/>
              <a:cs typeface="Arial"/>
              <a:sym typeface="Arial"/>
            </a:endParaRPr>
          </a:p>
        </p:txBody>
      </p:sp>
      <p:sp>
        <p:nvSpPr>
          <p:cNvPr id="172" name="Google Shape;172;p26"/>
          <p:cNvSpPr/>
          <p:nvPr/>
        </p:nvSpPr>
        <p:spPr>
          <a:xfrm>
            <a:off x="1631924" y="442356"/>
            <a:ext cx="9288000" cy="1260300"/>
          </a:xfrm>
          <a:prstGeom prst="rect">
            <a:avLst/>
          </a:prstGeom>
          <a:noFill/>
          <a:ln>
            <a:noFill/>
          </a:ln>
        </p:spPr>
        <p:txBody>
          <a:bodyPr spcFirstLastPara="1" wrap="square" lIns="102525" tIns="102525" rIns="102525" bIns="102525" anchor="t" anchorCtr="0">
            <a:noAutofit/>
          </a:bodyPr>
          <a:lstStyle/>
          <a:p>
            <a:pPr marL="0" marR="0" lvl="0" indent="0" algn="ctr" rtl="0">
              <a:spcBef>
                <a:spcPts val="0"/>
              </a:spcBef>
              <a:spcAft>
                <a:spcPts val="0"/>
              </a:spcAft>
              <a:buNone/>
            </a:pPr>
            <a:r>
              <a:rPr lang="en-US" sz="4000" b="1">
                <a:solidFill>
                  <a:schemeClr val="dk1"/>
                </a:solidFill>
                <a:latin typeface="Playfair Display"/>
                <a:ea typeface="Playfair Display"/>
                <a:cs typeface="Playfair Display"/>
                <a:sym typeface="Playfair Display"/>
              </a:rPr>
              <a:t>Sentiment analysis for text Classifier</a:t>
            </a:r>
            <a:endParaRPr sz="2500">
              <a:solidFill>
                <a:srgbClr val="000000"/>
              </a:solidFill>
              <a:latin typeface="Arial"/>
              <a:ea typeface="Arial"/>
              <a:cs typeface="Arial"/>
              <a:sym typeface="Arial"/>
            </a:endParaRPr>
          </a:p>
        </p:txBody>
      </p:sp>
      <p:pic>
        <p:nvPicPr>
          <p:cNvPr id="173" name="Google Shape;173;p26"/>
          <p:cNvPicPr preferRelativeResize="0"/>
          <p:nvPr/>
        </p:nvPicPr>
        <p:blipFill rotWithShape="1">
          <a:blip r:embed="rId3">
            <a:alphaModFix/>
          </a:blip>
          <a:srcRect l="69852" r="22896" b="84494"/>
          <a:stretch/>
        </p:blipFill>
        <p:spPr>
          <a:xfrm>
            <a:off x="10919932" y="442347"/>
            <a:ext cx="662641" cy="745921"/>
          </a:xfrm>
          <a:prstGeom prst="rect">
            <a:avLst/>
          </a:prstGeom>
          <a:noFill/>
          <a:ln>
            <a:noFill/>
          </a:ln>
        </p:spPr>
      </p:pic>
      <p:pic>
        <p:nvPicPr>
          <p:cNvPr id="174" name="Google Shape;174;p26"/>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175" name="Google Shape;175;p26"/>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11</a:t>
            </a:r>
            <a:endParaRPr sz="3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7"/>
          <p:cNvPicPr preferRelativeResize="0"/>
          <p:nvPr/>
        </p:nvPicPr>
        <p:blipFill rotWithShape="1">
          <a:blip r:embed="rId3">
            <a:alphaModFix/>
          </a:blip>
          <a:srcRect/>
          <a:stretch/>
        </p:blipFill>
        <p:spPr>
          <a:xfrm>
            <a:off x="2599620" y="2323983"/>
            <a:ext cx="6714597" cy="2208371"/>
          </a:xfrm>
          <a:prstGeom prst="rect">
            <a:avLst/>
          </a:prstGeom>
          <a:noFill/>
          <a:ln>
            <a:noFill/>
          </a:ln>
        </p:spPr>
      </p:pic>
      <p:sp>
        <p:nvSpPr>
          <p:cNvPr id="181" name="Google Shape;181;p27"/>
          <p:cNvSpPr/>
          <p:nvPr/>
        </p:nvSpPr>
        <p:spPr>
          <a:xfrm>
            <a:off x="3182901" y="314829"/>
            <a:ext cx="5947121" cy="1260293"/>
          </a:xfrm>
          <a:prstGeom prst="rect">
            <a:avLst/>
          </a:prstGeom>
          <a:noFill/>
          <a:ln>
            <a:noFill/>
          </a:ln>
        </p:spPr>
        <p:txBody>
          <a:bodyPr spcFirstLastPara="1" wrap="square" lIns="102525" tIns="102525" rIns="102525" bIns="102525" anchor="t" anchorCtr="0">
            <a:noAutofit/>
          </a:bodyPr>
          <a:lstStyle/>
          <a:p>
            <a:pPr marL="0" marR="0" lvl="0" indent="0" algn="ctr" rtl="0">
              <a:spcBef>
                <a:spcPts val="0"/>
              </a:spcBef>
              <a:spcAft>
                <a:spcPts val="0"/>
              </a:spcAft>
              <a:buNone/>
            </a:pPr>
            <a:r>
              <a:rPr lang="en-US" sz="4200" b="1">
                <a:solidFill>
                  <a:schemeClr val="dk1"/>
                </a:solidFill>
                <a:latin typeface="Playfair Display"/>
                <a:ea typeface="Playfair Display"/>
                <a:cs typeface="Playfair Display"/>
                <a:sym typeface="Playfair Display"/>
              </a:rPr>
              <a:t>Rating </a:t>
            </a:r>
            <a:endParaRPr sz="4200" b="1">
              <a:solidFill>
                <a:schemeClr val="dk1"/>
              </a:solidFill>
              <a:latin typeface="Playfair Display"/>
              <a:ea typeface="Playfair Display"/>
              <a:cs typeface="Playfair Display"/>
              <a:sym typeface="Playfair Display"/>
            </a:endParaRPr>
          </a:p>
        </p:txBody>
      </p:sp>
      <p:sp>
        <p:nvSpPr>
          <p:cNvPr id="182" name="Google Shape;182;p27"/>
          <p:cNvSpPr/>
          <p:nvPr/>
        </p:nvSpPr>
        <p:spPr>
          <a:xfrm>
            <a:off x="9321075" y="6221454"/>
            <a:ext cx="662642" cy="415743"/>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None/>
            </a:pPr>
            <a:r>
              <a:rPr lang="en-US" sz="2359" b="1">
                <a:solidFill>
                  <a:srgbClr val="FFFFFF"/>
                </a:solidFill>
                <a:latin typeface="Arial"/>
                <a:ea typeface="Arial"/>
                <a:cs typeface="Arial"/>
                <a:sym typeface="Arial"/>
              </a:rPr>
              <a:t>10</a:t>
            </a:r>
            <a:endParaRPr sz="2359">
              <a:solidFill>
                <a:srgbClr val="000000"/>
              </a:solidFill>
              <a:latin typeface="Arial"/>
              <a:ea typeface="Arial"/>
              <a:cs typeface="Arial"/>
              <a:sym typeface="Arial"/>
            </a:endParaRPr>
          </a:p>
        </p:txBody>
      </p:sp>
      <p:pic>
        <p:nvPicPr>
          <p:cNvPr id="183" name="Google Shape;183;p27"/>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184" name="Google Shape;184;p27"/>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12</a:t>
            </a:r>
            <a:endParaRPr sz="3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8"/>
          <p:cNvPicPr preferRelativeResize="0"/>
          <p:nvPr/>
        </p:nvPicPr>
        <p:blipFill rotWithShape="1">
          <a:blip r:embed="rId3">
            <a:alphaModFix/>
          </a:blip>
          <a:srcRect l="5264" r="4067"/>
          <a:stretch/>
        </p:blipFill>
        <p:spPr>
          <a:xfrm>
            <a:off x="0" y="2125107"/>
            <a:ext cx="5407367" cy="3968954"/>
          </a:xfrm>
          <a:prstGeom prst="rect">
            <a:avLst/>
          </a:prstGeom>
          <a:noFill/>
          <a:ln>
            <a:noFill/>
          </a:ln>
        </p:spPr>
      </p:pic>
      <p:sp>
        <p:nvSpPr>
          <p:cNvPr id="190" name="Google Shape;190;p28"/>
          <p:cNvSpPr txBox="1">
            <a:spLocks noGrp="1"/>
          </p:cNvSpPr>
          <p:nvPr>
            <p:ph type="title"/>
          </p:nvPr>
        </p:nvSpPr>
        <p:spPr>
          <a:xfrm>
            <a:off x="2533650" y="0"/>
            <a:ext cx="7124700" cy="130386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4400"/>
              <a:buFont typeface="Garamond"/>
              <a:buNone/>
            </a:pPr>
            <a:r>
              <a:rPr lang="en-US" sz="4000"/>
              <a:t>GIS Tourism Example</a:t>
            </a:r>
            <a:endParaRPr sz="4000"/>
          </a:p>
        </p:txBody>
      </p:sp>
      <p:pic>
        <p:nvPicPr>
          <p:cNvPr id="191" name="Google Shape;191;p28" descr="A close up of a map&#10;&#10;Description automatically generated"/>
          <p:cNvPicPr preferRelativeResize="0"/>
          <p:nvPr/>
        </p:nvPicPr>
        <p:blipFill rotWithShape="1">
          <a:blip r:embed="rId4">
            <a:alphaModFix/>
          </a:blip>
          <a:srcRect r="-345" b="-1354"/>
          <a:stretch/>
        </p:blipFill>
        <p:spPr>
          <a:xfrm>
            <a:off x="5645262" y="2125107"/>
            <a:ext cx="6546738" cy="4226831"/>
          </a:xfrm>
          <a:prstGeom prst="rect">
            <a:avLst/>
          </a:prstGeom>
          <a:noFill/>
          <a:ln>
            <a:noFill/>
          </a:ln>
        </p:spPr>
      </p:pic>
      <p:pic>
        <p:nvPicPr>
          <p:cNvPr id="192" name="Google Shape;192;p28"/>
          <p:cNvPicPr preferRelativeResize="0"/>
          <p:nvPr/>
        </p:nvPicPr>
        <p:blipFill rotWithShape="1">
          <a:blip r:embed="rId5">
            <a:alphaModFix/>
          </a:blip>
          <a:srcRect/>
          <a:stretch/>
        </p:blipFill>
        <p:spPr>
          <a:xfrm>
            <a:off x="9794575" y="5979961"/>
            <a:ext cx="3272276" cy="898725"/>
          </a:xfrm>
          <a:prstGeom prst="rect">
            <a:avLst/>
          </a:prstGeom>
          <a:noFill/>
          <a:ln>
            <a:noFill/>
          </a:ln>
        </p:spPr>
      </p:pic>
      <p:sp>
        <p:nvSpPr>
          <p:cNvPr id="193" name="Google Shape;193;p28"/>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13</a:t>
            </a:r>
            <a:endParaRPr sz="3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p:nvPr/>
        </p:nvSpPr>
        <p:spPr>
          <a:xfrm>
            <a:off x="3122439" y="2798853"/>
            <a:ext cx="5947121" cy="1260293"/>
          </a:xfrm>
          <a:prstGeom prst="rect">
            <a:avLst/>
          </a:prstGeom>
          <a:noFill/>
          <a:ln>
            <a:noFill/>
          </a:ln>
        </p:spPr>
        <p:txBody>
          <a:bodyPr spcFirstLastPara="1" wrap="square" lIns="102525" tIns="102525" rIns="102525" bIns="102525" anchor="t" anchorCtr="0">
            <a:noAutofit/>
          </a:bodyPr>
          <a:lstStyle/>
          <a:p>
            <a:pPr marL="0" marR="0" lvl="0" indent="0" algn="ctr" rtl="0">
              <a:lnSpc>
                <a:spcPct val="100000"/>
              </a:lnSpc>
              <a:spcBef>
                <a:spcPts val="0"/>
              </a:spcBef>
              <a:spcAft>
                <a:spcPts val="0"/>
              </a:spcAft>
              <a:buNone/>
            </a:pPr>
            <a:r>
              <a:rPr lang="en-US" sz="4300" b="1">
                <a:solidFill>
                  <a:schemeClr val="dk1"/>
                </a:solidFill>
                <a:latin typeface="Playfair Display"/>
                <a:ea typeface="Playfair Display"/>
                <a:cs typeface="Playfair Display"/>
                <a:sym typeface="Playfair Display"/>
              </a:rPr>
              <a:t>GIS Dataset</a:t>
            </a:r>
            <a:endParaRPr sz="7200">
              <a:solidFill>
                <a:schemeClr val="dk1"/>
              </a:solidFill>
              <a:latin typeface="Arial"/>
              <a:ea typeface="Arial"/>
              <a:cs typeface="Arial"/>
              <a:sym typeface="Arial"/>
            </a:endParaRPr>
          </a:p>
        </p:txBody>
      </p:sp>
      <p:sp>
        <p:nvSpPr>
          <p:cNvPr id="199" name="Google Shape;199;p29"/>
          <p:cNvSpPr/>
          <p:nvPr/>
        </p:nvSpPr>
        <p:spPr>
          <a:xfrm>
            <a:off x="9321075" y="6222107"/>
            <a:ext cx="662642" cy="4157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FFFFF"/>
                </a:solidFill>
                <a:latin typeface="Arial"/>
                <a:ea typeface="Arial"/>
                <a:cs typeface="Arial"/>
                <a:sym typeface="Arial"/>
              </a:rPr>
              <a:t>11</a:t>
            </a:r>
            <a:endParaRPr sz="2400">
              <a:solidFill>
                <a:srgbClr val="000000"/>
              </a:solidFill>
              <a:latin typeface="Arial"/>
              <a:ea typeface="Arial"/>
              <a:cs typeface="Arial"/>
              <a:sym typeface="Arial"/>
            </a:endParaRPr>
          </a:p>
        </p:txBody>
      </p:sp>
      <p:pic>
        <p:nvPicPr>
          <p:cNvPr id="200" name="Google Shape;200;p29"/>
          <p:cNvPicPr preferRelativeResize="0"/>
          <p:nvPr/>
        </p:nvPicPr>
        <p:blipFill rotWithShape="1">
          <a:blip r:embed="rId3">
            <a:alphaModFix/>
          </a:blip>
          <a:srcRect/>
          <a:stretch/>
        </p:blipFill>
        <p:spPr>
          <a:xfrm>
            <a:off x="9794575" y="5979961"/>
            <a:ext cx="3272276" cy="898725"/>
          </a:xfrm>
          <a:prstGeom prst="rect">
            <a:avLst/>
          </a:prstGeom>
          <a:noFill/>
          <a:ln>
            <a:noFill/>
          </a:ln>
        </p:spPr>
      </p:pic>
      <p:sp>
        <p:nvSpPr>
          <p:cNvPr id="201" name="Google Shape;201;p29"/>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14</a:t>
            </a:r>
            <a:endParaRPr sz="3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p:nvPr/>
        </p:nvSpPr>
        <p:spPr>
          <a:xfrm>
            <a:off x="2245549" y="131279"/>
            <a:ext cx="8490000" cy="1105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4000" b="1">
                <a:solidFill>
                  <a:schemeClr val="dk1"/>
                </a:solidFill>
                <a:latin typeface="Playfair Display"/>
                <a:ea typeface="Playfair Display"/>
                <a:cs typeface="Playfair Display"/>
                <a:sym typeface="Playfair Display"/>
              </a:rPr>
              <a:t> 			     Egypt base map</a:t>
            </a:r>
            <a:br>
              <a:rPr lang="en-US" sz="4000" b="1">
                <a:solidFill>
                  <a:schemeClr val="dk1"/>
                </a:solidFill>
                <a:latin typeface="Playfair Display"/>
                <a:ea typeface="Playfair Display"/>
                <a:cs typeface="Playfair Display"/>
                <a:sym typeface="Playfair Display"/>
              </a:rPr>
            </a:br>
            <a:endParaRPr sz="2603">
              <a:solidFill>
                <a:srgbClr val="000000"/>
              </a:solidFill>
              <a:latin typeface="Arial"/>
              <a:ea typeface="Arial"/>
              <a:cs typeface="Arial"/>
              <a:sym typeface="Arial"/>
            </a:endParaRPr>
          </a:p>
        </p:txBody>
      </p:sp>
      <p:pic>
        <p:nvPicPr>
          <p:cNvPr id="207" name="Google Shape;207;p30"/>
          <p:cNvPicPr preferRelativeResize="0"/>
          <p:nvPr/>
        </p:nvPicPr>
        <p:blipFill rotWithShape="1">
          <a:blip r:embed="rId3">
            <a:alphaModFix/>
          </a:blip>
          <a:srcRect l="38876" t="22165" r="9503" b="9448"/>
          <a:stretch/>
        </p:blipFill>
        <p:spPr>
          <a:xfrm>
            <a:off x="995675" y="1493150"/>
            <a:ext cx="8490001" cy="5293181"/>
          </a:xfrm>
          <a:prstGeom prst="rect">
            <a:avLst/>
          </a:prstGeom>
          <a:noFill/>
          <a:ln>
            <a:noFill/>
          </a:ln>
        </p:spPr>
      </p:pic>
      <p:sp>
        <p:nvSpPr>
          <p:cNvPr id="208" name="Google Shape;208;p30"/>
          <p:cNvSpPr/>
          <p:nvPr/>
        </p:nvSpPr>
        <p:spPr>
          <a:xfrm>
            <a:off x="9321075" y="6221454"/>
            <a:ext cx="662642" cy="415743"/>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None/>
            </a:pPr>
            <a:r>
              <a:rPr lang="en-US" sz="2359" b="1">
                <a:solidFill>
                  <a:srgbClr val="FFFFFF"/>
                </a:solidFill>
                <a:latin typeface="Arial"/>
                <a:ea typeface="Arial"/>
                <a:cs typeface="Arial"/>
                <a:sym typeface="Arial"/>
              </a:rPr>
              <a:t>14</a:t>
            </a:r>
            <a:endParaRPr sz="2359">
              <a:solidFill>
                <a:srgbClr val="000000"/>
              </a:solidFill>
              <a:latin typeface="Arial"/>
              <a:ea typeface="Arial"/>
              <a:cs typeface="Arial"/>
              <a:sym typeface="Arial"/>
            </a:endParaRPr>
          </a:p>
        </p:txBody>
      </p:sp>
      <p:pic>
        <p:nvPicPr>
          <p:cNvPr id="209" name="Google Shape;209;p30"/>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210" name="Google Shape;210;p30"/>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15</a:t>
            </a:r>
            <a:endParaRPr sz="37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p:nvPr/>
        </p:nvSpPr>
        <p:spPr>
          <a:xfrm>
            <a:off x="2436006" y="97326"/>
            <a:ext cx="8490000" cy="13128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4000" b="1">
                <a:solidFill>
                  <a:schemeClr val="dk1"/>
                </a:solidFill>
                <a:latin typeface="Playfair Display"/>
                <a:ea typeface="Playfair Display"/>
                <a:cs typeface="Playfair Display"/>
                <a:sym typeface="Playfair Display"/>
              </a:rPr>
              <a:t>			Nile River (2nd Layer)</a:t>
            </a:r>
            <a:br>
              <a:rPr lang="en-US" sz="4000" b="1">
                <a:solidFill>
                  <a:schemeClr val="dk1"/>
                </a:solidFill>
                <a:latin typeface="Playfair Display"/>
                <a:ea typeface="Playfair Display"/>
                <a:cs typeface="Playfair Display"/>
                <a:sym typeface="Playfair Display"/>
              </a:rPr>
            </a:br>
            <a:r>
              <a:rPr lang="en-US" sz="4000" b="1">
                <a:solidFill>
                  <a:schemeClr val="dk1"/>
                </a:solidFill>
                <a:latin typeface="Playfair Display"/>
                <a:ea typeface="Playfair Display"/>
                <a:cs typeface="Playfair Display"/>
                <a:sym typeface="Playfair Display"/>
              </a:rPr>
              <a:t> </a:t>
            </a:r>
            <a:endParaRPr sz="4000" b="1">
              <a:solidFill>
                <a:schemeClr val="dk1"/>
              </a:solidFill>
              <a:latin typeface="Playfair Display"/>
              <a:ea typeface="Playfair Display"/>
              <a:cs typeface="Playfair Display"/>
              <a:sym typeface="Playfair Display"/>
            </a:endParaRPr>
          </a:p>
        </p:txBody>
      </p:sp>
      <p:pic>
        <p:nvPicPr>
          <p:cNvPr id="216" name="Google Shape;216;p31"/>
          <p:cNvPicPr preferRelativeResize="0"/>
          <p:nvPr/>
        </p:nvPicPr>
        <p:blipFill rotWithShape="1">
          <a:blip r:embed="rId3">
            <a:alphaModFix/>
          </a:blip>
          <a:srcRect l="36448" t="21513" r="6409" b="9091"/>
          <a:stretch/>
        </p:blipFill>
        <p:spPr>
          <a:xfrm>
            <a:off x="828350" y="1535550"/>
            <a:ext cx="9155376" cy="5343126"/>
          </a:xfrm>
          <a:prstGeom prst="rect">
            <a:avLst/>
          </a:prstGeom>
          <a:noFill/>
          <a:ln>
            <a:noFill/>
          </a:ln>
        </p:spPr>
      </p:pic>
      <p:sp>
        <p:nvSpPr>
          <p:cNvPr id="217" name="Google Shape;217;p31"/>
          <p:cNvSpPr/>
          <p:nvPr/>
        </p:nvSpPr>
        <p:spPr>
          <a:xfrm>
            <a:off x="9321075" y="6221454"/>
            <a:ext cx="662642" cy="415743"/>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None/>
            </a:pPr>
            <a:r>
              <a:rPr lang="en-US" sz="2359" b="1">
                <a:solidFill>
                  <a:srgbClr val="FFFFFF"/>
                </a:solidFill>
                <a:latin typeface="Arial"/>
                <a:ea typeface="Arial"/>
                <a:cs typeface="Arial"/>
                <a:sym typeface="Arial"/>
              </a:rPr>
              <a:t>15</a:t>
            </a:r>
            <a:endParaRPr sz="2359">
              <a:solidFill>
                <a:srgbClr val="000000"/>
              </a:solidFill>
              <a:latin typeface="Arial"/>
              <a:ea typeface="Arial"/>
              <a:cs typeface="Arial"/>
              <a:sym typeface="Arial"/>
            </a:endParaRPr>
          </a:p>
        </p:txBody>
      </p:sp>
      <p:pic>
        <p:nvPicPr>
          <p:cNvPr id="218" name="Google Shape;218;p31"/>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219" name="Google Shape;219;p31"/>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16</a:t>
            </a:r>
            <a:endParaRPr sz="37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p:nvPr/>
        </p:nvSpPr>
        <p:spPr>
          <a:xfrm>
            <a:off x="1851042" y="669828"/>
            <a:ext cx="8489916" cy="81515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4000" b="1">
                <a:solidFill>
                  <a:schemeClr val="dk1"/>
                </a:solidFill>
                <a:latin typeface="Playfair Display"/>
                <a:ea typeface="Playfair Display"/>
                <a:cs typeface="Playfair Display"/>
                <a:sym typeface="Playfair Display"/>
              </a:rPr>
              <a:t>  		    Sea Layer (3nd Layer)</a:t>
            </a:r>
            <a:br>
              <a:rPr lang="en-US" sz="4000" b="1">
                <a:solidFill>
                  <a:schemeClr val="dk1"/>
                </a:solidFill>
                <a:latin typeface="Playfair Display"/>
                <a:ea typeface="Playfair Display"/>
                <a:cs typeface="Playfair Display"/>
                <a:sym typeface="Playfair Display"/>
              </a:rPr>
            </a:br>
            <a:r>
              <a:rPr lang="en-US" sz="4000" b="1">
                <a:solidFill>
                  <a:schemeClr val="dk1"/>
                </a:solidFill>
                <a:latin typeface="Playfair Display"/>
                <a:ea typeface="Playfair Display"/>
                <a:cs typeface="Playfair Display"/>
                <a:sym typeface="Playfair Display"/>
              </a:rPr>
              <a:t> </a:t>
            </a:r>
            <a:endParaRPr sz="2603">
              <a:solidFill>
                <a:srgbClr val="000000"/>
              </a:solidFill>
              <a:latin typeface="Arial"/>
              <a:ea typeface="Arial"/>
              <a:cs typeface="Arial"/>
              <a:sym typeface="Arial"/>
            </a:endParaRPr>
          </a:p>
        </p:txBody>
      </p:sp>
      <p:pic>
        <p:nvPicPr>
          <p:cNvPr id="225" name="Google Shape;225;p32"/>
          <p:cNvPicPr preferRelativeResize="0"/>
          <p:nvPr/>
        </p:nvPicPr>
        <p:blipFill rotWithShape="1">
          <a:blip r:embed="rId3">
            <a:alphaModFix/>
          </a:blip>
          <a:srcRect l="39169" t="21513" r="751" b="10706"/>
          <a:stretch/>
        </p:blipFill>
        <p:spPr>
          <a:xfrm>
            <a:off x="946078" y="1560025"/>
            <a:ext cx="8955721" cy="5318650"/>
          </a:xfrm>
          <a:prstGeom prst="rect">
            <a:avLst/>
          </a:prstGeom>
          <a:noFill/>
          <a:ln>
            <a:noFill/>
          </a:ln>
        </p:spPr>
      </p:pic>
      <p:pic>
        <p:nvPicPr>
          <p:cNvPr id="226" name="Google Shape;226;p32"/>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227" name="Google Shape;227;p32"/>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17</a:t>
            </a:r>
            <a:endParaRPr sz="3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p:nvPr/>
        </p:nvSpPr>
        <p:spPr>
          <a:xfrm>
            <a:off x="0" y="595040"/>
            <a:ext cx="8489916" cy="81515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2800" b="1" dirty="0">
                <a:solidFill>
                  <a:schemeClr val="dk1"/>
                </a:solidFill>
                <a:latin typeface="Playfair Display"/>
                <a:ea typeface="Playfair Display"/>
                <a:cs typeface="Playfair Display"/>
                <a:sym typeface="Playfair Display"/>
              </a:rPr>
              <a:t>					         Roads (4nd Layer)</a:t>
            </a:r>
            <a:br>
              <a:rPr lang="en-US" sz="2800" b="1" dirty="0">
                <a:solidFill>
                  <a:schemeClr val="dk1"/>
                </a:solidFill>
                <a:latin typeface="Playfair Display"/>
                <a:ea typeface="Playfair Display"/>
                <a:cs typeface="Playfair Display"/>
                <a:sym typeface="Playfair Display"/>
              </a:rPr>
            </a:br>
            <a:r>
              <a:rPr lang="en-US" sz="2800" b="1" dirty="0">
                <a:solidFill>
                  <a:schemeClr val="dk1"/>
                </a:solidFill>
                <a:latin typeface="Playfair Display"/>
                <a:ea typeface="Playfair Display"/>
                <a:cs typeface="Playfair Display"/>
                <a:sym typeface="Playfair Display"/>
              </a:rPr>
              <a:t> </a:t>
            </a:r>
            <a:endParaRPr sz="1800" dirty="0">
              <a:solidFill>
                <a:srgbClr val="000000"/>
              </a:solidFill>
              <a:latin typeface="Arial"/>
              <a:ea typeface="Arial"/>
              <a:cs typeface="Arial"/>
              <a:sym typeface="Arial"/>
            </a:endParaRPr>
          </a:p>
        </p:txBody>
      </p:sp>
      <p:pic>
        <p:nvPicPr>
          <p:cNvPr id="233" name="Google Shape;233;p33"/>
          <p:cNvPicPr preferRelativeResize="0"/>
          <p:nvPr/>
        </p:nvPicPr>
        <p:blipFill rotWithShape="1">
          <a:blip r:embed="rId3">
            <a:alphaModFix/>
          </a:blip>
          <a:srcRect l="40983" t="21518" r="9131" b="10706"/>
          <a:stretch/>
        </p:blipFill>
        <p:spPr>
          <a:xfrm>
            <a:off x="1105675" y="1334450"/>
            <a:ext cx="8878051" cy="5523550"/>
          </a:xfrm>
          <a:prstGeom prst="rect">
            <a:avLst/>
          </a:prstGeom>
          <a:noFill/>
          <a:ln>
            <a:noFill/>
          </a:ln>
        </p:spPr>
      </p:pic>
      <p:sp>
        <p:nvSpPr>
          <p:cNvPr id="234" name="Google Shape;234;p33"/>
          <p:cNvSpPr/>
          <p:nvPr/>
        </p:nvSpPr>
        <p:spPr>
          <a:xfrm>
            <a:off x="9321075" y="6221454"/>
            <a:ext cx="662642" cy="415743"/>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None/>
            </a:pPr>
            <a:r>
              <a:rPr lang="en-US" sz="2359" b="1">
                <a:solidFill>
                  <a:srgbClr val="FFFFFF"/>
                </a:solidFill>
                <a:latin typeface="Arial"/>
                <a:ea typeface="Arial"/>
                <a:cs typeface="Arial"/>
                <a:sym typeface="Arial"/>
              </a:rPr>
              <a:t>17</a:t>
            </a:r>
            <a:endParaRPr sz="2359">
              <a:solidFill>
                <a:srgbClr val="000000"/>
              </a:solidFill>
              <a:latin typeface="Arial"/>
              <a:ea typeface="Arial"/>
              <a:cs typeface="Arial"/>
              <a:sym typeface="Arial"/>
            </a:endParaRPr>
          </a:p>
        </p:txBody>
      </p:sp>
      <p:pic>
        <p:nvPicPr>
          <p:cNvPr id="235" name="Google Shape;235;p33"/>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236" name="Google Shape;236;p33"/>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18</a:t>
            </a:r>
            <a:endParaRPr sz="37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p:nvPr/>
        </p:nvSpPr>
        <p:spPr>
          <a:xfrm>
            <a:off x="-315930" y="211550"/>
            <a:ext cx="8490000" cy="815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2800" b="1" dirty="0">
                <a:solidFill>
                  <a:schemeClr val="dk1"/>
                </a:solidFill>
                <a:latin typeface="Playfair Display"/>
                <a:ea typeface="Playfair Display"/>
                <a:cs typeface="Playfair Display"/>
                <a:sym typeface="Playfair Display"/>
              </a:rPr>
              <a:t>					          National park </a:t>
            </a:r>
            <a:br>
              <a:rPr lang="en-US" sz="2800" b="1" dirty="0">
                <a:solidFill>
                  <a:schemeClr val="dk1"/>
                </a:solidFill>
                <a:latin typeface="Playfair Display"/>
                <a:ea typeface="Playfair Display"/>
                <a:cs typeface="Playfair Display"/>
                <a:sym typeface="Playfair Display"/>
              </a:rPr>
            </a:br>
            <a:r>
              <a:rPr lang="en-US" sz="2800" b="1" dirty="0">
                <a:solidFill>
                  <a:schemeClr val="dk1"/>
                </a:solidFill>
                <a:latin typeface="Playfair Display"/>
                <a:ea typeface="Playfair Display"/>
                <a:cs typeface="Playfair Display"/>
                <a:sym typeface="Playfair Display"/>
              </a:rPr>
              <a:t> </a:t>
            </a:r>
            <a:endParaRPr sz="2800" b="1" dirty="0">
              <a:solidFill>
                <a:schemeClr val="dk1"/>
              </a:solidFill>
              <a:latin typeface="Playfair Display"/>
              <a:ea typeface="Playfair Display"/>
              <a:cs typeface="Playfair Display"/>
              <a:sym typeface="Playfair Display"/>
            </a:endParaRPr>
          </a:p>
        </p:txBody>
      </p:sp>
      <p:pic>
        <p:nvPicPr>
          <p:cNvPr id="242" name="Google Shape;242;p34"/>
          <p:cNvPicPr preferRelativeResize="0"/>
          <p:nvPr/>
        </p:nvPicPr>
        <p:blipFill rotWithShape="1">
          <a:blip r:embed="rId3">
            <a:alphaModFix/>
          </a:blip>
          <a:srcRect l="31913" t="21517" r="12759" b="9091"/>
          <a:stretch/>
        </p:blipFill>
        <p:spPr>
          <a:xfrm>
            <a:off x="553625" y="1026650"/>
            <a:ext cx="9240949" cy="5831349"/>
          </a:xfrm>
          <a:prstGeom prst="rect">
            <a:avLst/>
          </a:prstGeom>
          <a:noFill/>
          <a:ln>
            <a:noFill/>
          </a:ln>
        </p:spPr>
      </p:pic>
      <p:sp>
        <p:nvSpPr>
          <p:cNvPr id="243" name="Google Shape;243;p34"/>
          <p:cNvSpPr/>
          <p:nvPr/>
        </p:nvSpPr>
        <p:spPr>
          <a:xfrm>
            <a:off x="9321075" y="6221454"/>
            <a:ext cx="662642" cy="415743"/>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None/>
            </a:pPr>
            <a:r>
              <a:rPr lang="en-US" sz="2359" b="1">
                <a:solidFill>
                  <a:srgbClr val="FFFFFF"/>
                </a:solidFill>
                <a:latin typeface="Arial"/>
                <a:ea typeface="Arial"/>
                <a:cs typeface="Arial"/>
                <a:sym typeface="Arial"/>
              </a:rPr>
              <a:t>18</a:t>
            </a:r>
            <a:endParaRPr sz="2359">
              <a:solidFill>
                <a:srgbClr val="000000"/>
              </a:solidFill>
              <a:latin typeface="Arial"/>
              <a:ea typeface="Arial"/>
              <a:cs typeface="Arial"/>
              <a:sym typeface="Arial"/>
            </a:endParaRPr>
          </a:p>
        </p:txBody>
      </p:sp>
      <p:pic>
        <p:nvPicPr>
          <p:cNvPr id="244" name="Google Shape;244;p34"/>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245" name="Google Shape;245;p34"/>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19</a:t>
            </a:r>
            <a:endParaRPr sz="3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b="1"/>
              <a:t>Introduction</a:t>
            </a:r>
            <a:endParaRPr/>
          </a:p>
        </p:txBody>
      </p:sp>
      <p:sp>
        <p:nvSpPr>
          <p:cNvPr id="87" name="Google Shape;87;p17"/>
          <p:cNvSpPr/>
          <p:nvPr/>
        </p:nvSpPr>
        <p:spPr>
          <a:xfrm>
            <a:off x="313766" y="1946408"/>
            <a:ext cx="8041340" cy="255454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The success of any tourism business is determined by tourism planning</a:t>
            </a:r>
            <a:endParaRPr/>
          </a:p>
          <a:p>
            <a:pPr marL="342900" marR="0" lvl="0" indent="-139700" algn="just"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It provide strategic opportunities and powerful tools for economic growth</a:t>
            </a:r>
            <a:endParaRPr/>
          </a:p>
        </p:txBody>
      </p:sp>
      <p:pic>
        <p:nvPicPr>
          <p:cNvPr id="88" name="Google Shape;88;p17"/>
          <p:cNvPicPr preferRelativeResize="0"/>
          <p:nvPr/>
        </p:nvPicPr>
        <p:blipFill rotWithShape="1">
          <a:blip r:embed="rId3">
            <a:alphaModFix/>
          </a:blip>
          <a:srcRect/>
          <a:stretch/>
        </p:blipFill>
        <p:spPr>
          <a:xfrm>
            <a:off x="8655112" y="1690688"/>
            <a:ext cx="2698688" cy="3807169"/>
          </a:xfrm>
          <a:prstGeom prst="rect">
            <a:avLst/>
          </a:prstGeom>
          <a:noFill/>
          <a:ln>
            <a:noFill/>
          </a:ln>
        </p:spPr>
      </p:pic>
      <p:pic>
        <p:nvPicPr>
          <p:cNvPr id="89" name="Google Shape;89;p17"/>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90" name="Google Shape;90;p17"/>
          <p:cNvSpPr/>
          <p:nvPr/>
        </p:nvSpPr>
        <p:spPr>
          <a:xfrm>
            <a:off x="71625" y="125325"/>
            <a:ext cx="1253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2</a:t>
            </a:r>
            <a:endParaRPr sz="3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p:nvPr/>
        </p:nvSpPr>
        <p:spPr>
          <a:xfrm>
            <a:off x="831081" y="718479"/>
            <a:ext cx="8490000" cy="815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4300" b="1">
                <a:solidFill>
                  <a:schemeClr val="dk1"/>
                </a:solidFill>
                <a:latin typeface="Playfair Display"/>
                <a:ea typeface="Playfair Display"/>
                <a:cs typeface="Playfair Display"/>
                <a:sym typeface="Playfair Display"/>
              </a:rPr>
              <a:t>					      </a:t>
            </a:r>
            <a:endParaRPr sz="4300" b="1">
              <a:solidFill>
                <a:schemeClr val="dk1"/>
              </a:solidFill>
              <a:latin typeface="Playfair Display"/>
              <a:ea typeface="Playfair Display"/>
              <a:cs typeface="Playfair Display"/>
              <a:sym typeface="Playfair Display"/>
            </a:endParaRPr>
          </a:p>
          <a:p>
            <a:pPr marL="0" marR="0" lvl="0" indent="0" algn="l" rtl="0">
              <a:spcBef>
                <a:spcPts val="0"/>
              </a:spcBef>
              <a:spcAft>
                <a:spcPts val="0"/>
              </a:spcAft>
              <a:buNone/>
            </a:pPr>
            <a:endParaRPr sz="4300" b="1">
              <a:solidFill>
                <a:schemeClr val="dk1"/>
              </a:solidFill>
              <a:latin typeface="Playfair Display"/>
              <a:ea typeface="Playfair Display"/>
              <a:cs typeface="Playfair Display"/>
              <a:sym typeface="Playfair Display"/>
            </a:endParaRPr>
          </a:p>
          <a:p>
            <a:pPr marL="0" marR="0" lvl="0" indent="0" algn="l" rtl="0">
              <a:spcBef>
                <a:spcPts val="0"/>
              </a:spcBef>
              <a:spcAft>
                <a:spcPts val="0"/>
              </a:spcAft>
              <a:buNone/>
            </a:pPr>
            <a:endParaRPr sz="4300" b="1">
              <a:solidFill>
                <a:schemeClr val="dk1"/>
              </a:solidFill>
              <a:latin typeface="Playfair Display"/>
              <a:ea typeface="Playfair Display"/>
              <a:cs typeface="Playfair Display"/>
              <a:sym typeface="Playfair Display"/>
            </a:endParaRPr>
          </a:p>
          <a:p>
            <a:pPr marL="0" marR="0" lvl="0" indent="0" algn="l" rtl="0">
              <a:spcBef>
                <a:spcPts val="0"/>
              </a:spcBef>
              <a:spcAft>
                <a:spcPts val="0"/>
              </a:spcAft>
              <a:buNone/>
            </a:pPr>
            <a:r>
              <a:rPr lang="en-US" sz="4300" b="1">
                <a:solidFill>
                  <a:schemeClr val="dk1"/>
                </a:solidFill>
                <a:latin typeface="Playfair Display"/>
                <a:ea typeface="Playfair Display"/>
                <a:cs typeface="Playfair Display"/>
                <a:sym typeface="Playfair Display"/>
              </a:rPr>
              <a:t>                                 Full Map </a:t>
            </a:r>
            <a:br>
              <a:rPr lang="en-US" sz="4300" b="1">
                <a:solidFill>
                  <a:schemeClr val="dk1"/>
                </a:solidFill>
                <a:latin typeface="Playfair Display"/>
                <a:ea typeface="Playfair Display"/>
                <a:cs typeface="Playfair Display"/>
                <a:sym typeface="Playfair Display"/>
              </a:rPr>
            </a:br>
            <a:r>
              <a:rPr lang="en-US" sz="4300" b="1">
                <a:solidFill>
                  <a:schemeClr val="dk1"/>
                </a:solidFill>
                <a:latin typeface="Playfair Display"/>
                <a:ea typeface="Playfair Display"/>
                <a:cs typeface="Playfair Display"/>
                <a:sym typeface="Playfair Display"/>
              </a:rPr>
              <a:t> </a:t>
            </a:r>
            <a:endParaRPr sz="4300" b="1">
              <a:solidFill>
                <a:schemeClr val="dk1"/>
              </a:solidFill>
              <a:latin typeface="Playfair Display"/>
              <a:ea typeface="Playfair Display"/>
              <a:cs typeface="Playfair Display"/>
              <a:sym typeface="Playfair Display"/>
            </a:endParaRPr>
          </a:p>
        </p:txBody>
      </p:sp>
      <p:pic>
        <p:nvPicPr>
          <p:cNvPr id="251" name="Google Shape;251;p35"/>
          <p:cNvPicPr preferRelativeResize="0"/>
          <p:nvPr/>
        </p:nvPicPr>
        <p:blipFill rotWithShape="1">
          <a:blip r:embed="rId3">
            <a:alphaModFix/>
          </a:blip>
          <a:srcRect l="33726" t="21513" r="5501" b="9091"/>
          <a:stretch/>
        </p:blipFill>
        <p:spPr>
          <a:xfrm>
            <a:off x="923975" y="1074350"/>
            <a:ext cx="9321949" cy="5783651"/>
          </a:xfrm>
          <a:prstGeom prst="rect">
            <a:avLst/>
          </a:prstGeom>
          <a:noFill/>
          <a:ln>
            <a:noFill/>
          </a:ln>
        </p:spPr>
      </p:pic>
      <p:pic>
        <p:nvPicPr>
          <p:cNvPr id="252" name="Google Shape;252;p35"/>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253" name="Google Shape;253;p35"/>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20</a:t>
            </a:r>
            <a:endParaRPr sz="37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6"/>
          <p:cNvSpPr/>
          <p:nvPr/>
        </p:nvSpPr>
        <p:spPr>
          <a:xfrm>
            <a:off x="1624820" y="-57493"/>
            <a:ext cx="8489916" cy="1408908"/>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3500" b="1">
                <a:solidFill>
                  <a:schemeClr val="dk1"/>
                </a:solidFill>
                <a:latin typeface="Playfair Display"/>
                <a:ea typeface="Playfair Display"/>
                <a:cs typeface="Playfair Display"/>
                <a:sym typeface="Playfair Display"/>
              </a:rPr>
              <a:t>Arc GIS used to process GIS Data set</a:t>
            </a:r>
            <a:br>
              <a:rPr lang="en-US" sz="1800">
                <a:solidFill>
                  <a:schemeClr val="dk1"/>
                </a:solidFill>
                <a:latin typeface="Arial"/>
                <a:ea typeface="Arial"/>
                <a:cs typeface="Arial"/>
                <a:sym typeface="Arial"/>
              </a:rPr>
            </a:br>
            <a:r>
              <a:rPr lang="en-US" sz="3200" b="1">
                <a:solidFill>
                  <a:schemeClr val="dk1"/>
                </a:solidFill>
                <a:latin typeface="Source Sans Pro Black"/>
                <a:ea typeface="Source Sans Pro Black"/>
                <a:cs typeface="Source Sans Pro Black"/>
                <a:sym typeface="Source Sans Pro Black"/>
              </a:rPr>
              <a:t> </a:t>
            </a:r>
            <a:endParaRPr sz="3200">
              <a:solidFill>
                <a:schemeClr val="dk1"/>
              </a:solidFill>
              <a:latin typeface="Arial"/>
              <a:ea typeface="Arial"/>
              <a:cs typeface="Arial"/>
              <a:sym typeface="Arial"/>
            </a:endParaRPr>
          </a:p>
        </p:txBody>
      </p:sp>
      <p:sp>
        <p:nvSpPr>
          <p:cNvPr id="259" name="Google Shape;259;p36"/>
          <p:cNvSpPr/>
          <p:nvPr/>
        </p:nvSpPr>
        <p:spPr>
          <a:xfrm>
            <a:off x="9321075" y="6221454"/>
            <a:ext cx="662642" cy="415743"/>
          </a:xfrm>
          <a:prstGeom prst="rect">
            <a:avLst/>
          </a:prstGeom>
          <a:noFill/>
          <a:ln>
            <a:noFill/>
          </a:ln>
        </p:spPr>
        <p:txBody>
          <a:bodyPr spcFirstLastPara="1" wrap="square" lIns="81625" tIns="40800" rIns="81625" bIns="40800" anchor="t" anchorCtr="0">
            <a:noAutofit/>
          </a:bodyPr>
          <a:lstStyle/>
          <a:p>
            <a:pPr marL="0" marR="0" lvl="0" indent="0" algn="l" rtl="0">
              <a:lnSpc>
                <a:spcPct val="100000"/>
              </a:lnSpc>
              <a:spcBef>
                <a:spcPts val="0"/>
              </a:spcBef>
              <a:spcAft>
                <a:spcPts val="0"/>
              </a:spcAft>
              <a:buNone/>
            </a:pPr>
            <a:r>
              <a:rPr lang="en-US" sz="2359" b="1">
                <a:solidFill>
                  <a:srgbClr val="FFFFFF"/>
                </a:solidFill>
                <a:latin typeface="Arial"/>
                <a:ea typeface="Arial"/>
                <a:cs typeface="Arial"/>
                <a:sym typeface="Arial"/>
              </a:rPr>
              <a:t>19</a:t>
            </a:r>
            <a:endParaRPr sz="2359">
              <a:solidFill>
                <a:schemeClr val="dk1"/>
              </a:solidFill>
              <a:latin typeface="Arial"/>
              <a:ea typeface="Arial"/>
              <a:cs typeface="Arial"/>
              <a:sym typeface="Arial"/>
            </a:endParaRPr>
          </a:p>
        </p:txBody>
      </p:sp>
      <p:pic>
        <p:nvPicPr>
          <p:cNvPr id="260" name="Google Shape;260;p36"/>
          <p:cNvPicPr preferRelativeResize="0"/>
          <p:nvPr/>
        </p:nvPicPr>
        <p:blipFill rotWithShape="1">
          <a:blip r:embed="rId3">
            <a:alphaModFix/>
          </a:blip>
          <a:srcRect/>
          <a:stretch/>
        </p:blipFill>
        <p:spPr>
          <a:xfrm>
            <a:off x="923975" y="1507525"/>
            <a:ext cx="9650474" cy="5350476"/>
          </a:xfrm>
          <a:prstGeom prst="rect">
            <a:avLst/>
          </a:prstGeom>
          <a:noFill/>
          <a:ln>
            <a:noFill/>
          </a:ln>
        </p:spPr>
      </p:pic>
      <p:pic>
        <p:nvPicPr>
          <p:cNvPr id="261" name="Google Shape;261;p36"/>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262" name="Google Shape;262;p36"/>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21</a:t>
            </a:r>
            <a:endParaRPr sz="37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a:spLocks noGrp="1"/>
          </p:cNvSpPr>
          <p:nvPr>
            <p:ph type="title"/>
          </p:nvPr>
        </p:nvSpPr>
        <p:spPr>
          <a:xfrm>
            <a:off x="1075189" y="932237"/>
            <a:ext cx="9601196" cy="19050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3959"/>
              <a:buFont typeface="Garamond"/>
              <a:buNone/>
            </a:pPr>
            <a:r>
              <a:rPr lang="en-US"/>
              <a:t>How It Work </a:t>
            </a:r>
            <a:br>
              <a:rPr lang="en-US"/>
            </a:br>
            <a:endParaRPr/>
          </a:p>
        </p:txBody>
      </p:sp>
      <p:sp>
        <p:nvSpPr>
          <p:cNvPr id="268" name="Google Shape;268;p37"/>
          <p:cNvSpPr txBox="1">
            <a:spLocks noGrp="1"/>
          </p:cNvSpPr>
          <p:nvPr>
            <p:ph type="body" idx="1"/>
          </p:nvPr>
        </p:nvSpPr>
        <p:spPr>
          <a:xfrm>
            <a:off x="1671006" y="1991762"/>
            <a:ext cx="2846400" cy="1390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300"/>
              <a:buNone/>
            </a:pPr>
            <a:r>
              <a:rPr lang="en-US" sz="2000" b="1"/>
              <a:t>Maps</a:t>
            </a:r>
            <a:endParaRPr/>
          </a:p>
          <a:p>
            <a:pPr marL="0" lvl="0" indent="0" algn="l" rtl="0">
              <a:lnSpc>
                <a:spcPct val="90000"/>
              </a:lnSpc>
              <a:spcBef>
                <a:spcPts val="880"/>
              </a:spcBef>
              <a:spcAft>
                <a:spcPts val="0"/>
              </a:spcAft>
              <a:buClr>
                <a:schemeClr val="dk1"/>
              </a:buClr>
              <a:buSzPts val="1610"/>
              <a:buNone/>
            </a:pPr>
            <a:r>
              <a:rPr lang="en-US" sz="1400">
                <a:latin typeface="Arial"/>
                <a:ea typeface="Arial"/>
                <a:cs typeface="Arial"/>
                <a:sym typeface="Arial"/>
              </a:rPr>
              <a:t> Are the geographic container for the data layers that embedded in apps, </a:t>
            </a:r>
            <a:br>
              <a:rPr lang="en-US" sz="1400">
                <a:latin typeface="Arial"/>
                <a:ea typeface="Arial"/>
                <a:cs typeface="Arial"/>
                <a:sym typeface="Arial"/>
              </a:rPr>
            </a:br>
            <a:endParaRPr sz="1400">
              <a:latin typeface="Arial"/>
              <a:ea typeface="Arial"/>
              <a:cs typeface="Arial"/>
              <a:sym typeface="Arial"/>
            </a:endParaRPr>
          </a:p>
        </p:txBody>
      </p:sp>
      <p:pic>
        <p:nvPicPr>
          <p:cNvPr id="269" name="Google Shape;269;p37"/>
          <p:cNvPicPr preferRelativeResize="0"/>
          <p:nvPr/>
        </p:nvPicPr>
        <p:blipFill rotWithShape="1">
          <a:blip r:embed="rId3">
            <a:alphaModFix/>
          </a:blip>
          <a:srcRect/>
          <a:stretch/>
        </p:blipFill>
        <p:spPr>
          <a:xfrm>
            <a:off x="2040055" y="3289281"/>
            <a:ext cx="1954306" cy="2076450"/>
          </a:xfrm>
          <a:prstGeom prst="rect">
            <a:avLst/>
          </a:prstGeom>
          <a:noFill/>
          <a:ln>
            <a:noFill/>
          </a:ln>
        </p:spPr>
      </p:pic>
      <p:sp>
        <p:nvSpPr>
          <p:cNvPr id="270" name="Google Shape;270;p37"/>
          <p:cNvSpPr txBox="1"/>
          <p:nvPr/>
        </p:nvSpPr>
        <p:spPr>
          <a:xfrm>
            <a:off x="4540120" y="1877463"/>
            <a:ext cx="2940900" cy="139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760"/>
              <a:buFont typeface="Arial"/>
              <a:buNone/>
            </a:pPr>
            <a:r>
              <a:rPr lang="en-US" sz="2400" b="1" i="0" u="none" strike="noStrike" cap="none">
                <a:solidFill>
                  <a:srgbClr val="262626"/>
                </a:solidFill>
                <a:latin typeface="Garamond"/>
                <a:ea typeface="Garamond"/>
                <a:cs typeface="Garamond"/>
                <a:sym typeface="Garamond"/>
              </a:rPr>
              <a:t>Data</a:t>
            </a:r>
            <a:endParaRPr sz="1800">
              <a:solidFill>
                <a:schemeClr val="dk1"/>
              </a:solidFill>
              <a:latin typeface="Calibri"/>
              <a:ea typeface="Calibri"/>
              <a:cs typeface="Calibri"/>
              <a:sym typeface="Calibri"/>
            </a:endParaRPr>
          </a:p>
          <a:p>
            <a:pPr marL="0" marR="0" lvl="0" indent="0" algn="l" rtl="0">
              <a:spcBef>
                <a:spcPts val="880"/>
              </a:spcBef>
              <a:spcAft>
                <a:spcPts val="0"/>
              </a:spcAft>
              <a:buClr>
                <a:schemeClr val="accent1"/>
              </a:buClr>
              <a:buSzPts val="1610"/>
              <a:buFont typeface="Arial"/>
              <a:buNone/>
            </a:pPr>
            <a:r>
              <a:rPr lang="en-US" sz="1400" b="0" i="0" u="none" strike="noStrike" cap="none">
                <a:solidFill>
                  <a:srgbClr val="262626"/>
                </a:solidFill>
                <a:latin typeface="Arial"/>
                <a:ea typeface="Arial"/>
                <a:cs typeface="Arial"/>
                <a:sym typeface="Arial"/>
              </a:rPr>
              <a:t>includes imagery, features, and basemaps linked to spreadsheets and tables.</a:t>
            </a:r>
            <a:endParaRPr sz="1800">
              <a:solidFill>
                <a:schemeClr val="dk1"/>
              </a:solidFill>
              <a:latin typeface="Calibri"/>
              <a:ea typeface="Calibri"/>
              <a:cs typeface="Calibri"/>
              <a:sym typeface="Calibri"/>
            </a:endParaRPr>
          </a:p>
        </p:txBody>
      </p:sp>
      <p:pic>
        <p:nvPicPr>
          <p:cNvPr id="271" name="Google Shape;271;p37"/>
          <p:cNvPicPr preferRelativeResize="0"/>
          <p:nvPr/>
        </p:nvPicPr>
        <p:blipFill rotWithShape="1">
          <a:blip r:embed="rId4">
            <a:alphaModFix/>
          </a:blip>
          <a:srcRect/>
          <a:stretch/>
        </p:blipFill>
        <p:spPr>
          <a:xfrm>
            <a:off x="4898784" y="3143625"/>
            <a:ext cx="2071643" cy="2245941"/>
          </a:xfrm>
          <a:prstGeom prst="rect">
            <a:avLst/>
          </a:prstGeom>
          <a:noFill/>
          <a:ln>
            <a:noFill/>
          </a:ln>
        </p:spPr>
      </p:pic>
      <p:cxnSp>
        <p:nvCxnSpPr>
          <p:cNvPr id="272" name="Google Shape;272;p37"/>
          <p:cNvCxnSpPr/>
          <p:nvPr/>
        </p:nvCxnSpPr>
        <p:spPr>
          <a:xfrm flipH="1">
            <a:off x="4510102" y="1877463"/>
            <a:ext cx="7200" cy="3822300"/>
          </a:xfrm>
          <a:prstGeom prst="straightConnector1">
            <a:avLst/>
          </a:prstGeom>
          <a:noFill/>
          <a:ln w="9525" cap="flat" cmpd="sng">
            <a:solidFill>
              <a:schemeClr val="dk1"/>
            </a:solidFill>
            <a:prstDash val="solid"/>
            <a:round/>
            <a:headEnd type="none" w="sm" len="sm"/>
            <a:tailEnd type="none" w="sm" len="sm"/>
          </a:ln>
        </p:spPr>
      </p:cxnSp>
      <p:cxnSp>
        <p:nvCxnSpPr>
          <p:cNvPr id="273" name="Google Shape;273;p37"/>
          <p:cNvCxnSpPr/>
          <p:nvPr/>
        </p:nvCxnSpPr>
        <p:spPr>
          <a:xfrm>
            <a:off x="7503709" y="1811037"/>
            <a:ext cx="38400" cy="3822300"/>
          </a:xfrm>
          <a:prstGeom prst="straightConnector1">
            <a:avLst/>
          </a:prstGeom>
          <a:noFill/>
          <a:ln w="9525" cap="flat" cmpd="sng">
            <a:solidFill>
              <a:schemeClr val="dk1"/>
            </a:solidFill>
            <a:prstDash val="solid"/>
            <a:round/>
            <a:headEnd type="none" w="sm" len="sm"/>
            <a:tailEnd type="none" w="sm" len="sm"/>
          </a:ln>
        </p:spPr>
      </p:cxnSp>
      <p:sp>
        <p:nvSpPr>
          <p:cNvPr id="274" name="Google Shape;274;p37"/>
          <p:cNvSpPr txBox="1"/>
          <p:nvPr/>
        </p:nvSpPr>
        <p:spPr>
          <a:xfrm>
            <a:off x="7814134" y="1877481"/>
            <a:ext cx="2062800" cy="965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760"/>
              <a:buFont typeface="Arial"/>
              <a:buNone/>
            </a:pPr>
            <a:r>
              <a:rPr lang="en-US" sz="2400" b="1" i="0" u="none" strike="noStrike" cap="none">
                <a:solidFill>
                  <a:srgbClr val="262626"/>
                </a:solidFill>
                <a:latin typeface="Garamond"/>
                <a:ea typeface="Garamond"/>
                <a:cs typeface="Garamond"/>
                <a:sym typeface="Garamond"/>
              </a:rPr>
              <a:t>Apps</a:t>
            </a:r>
            <a:endParaRPr sz="1800">
              <a:solidFill>
                <a:schemeClr val="dk1"/>
              </a:solidFill>
              <a:latin typeface="Calibri"/>
              <a:ea typeface="Calibri"/>
              <a:cs typeface="Calibri"/>
              <a:sym typeface="Calibri"/>
            </a:endParaRPr>
          </a:p>
          <a:p>
            <a:pPr marL="0" marR="0" lvl="0" indent="0" algn="l" rtl="0">
              <a:spcBef>
                <a:spcPts val="880"/>
              </a:spcBef>
              <a:spcAft>
                <a:spcPts val="0"/>
              </a:spcAft>
              <a:buClr>
                <a:schemeClr val="accent1"/>
              </a:buClr>
              <a:buSzPts val="1610"/>
              <a:buFont typeface="Arial"/>
              <a:buNone/>
            </a:pPr>
            <a:r>
              <a:rPr lang="en-US" sz="1400" b="0" i="0" u="none" strike="noStrike" cap="none">
                <a:solidFill>
                  <a:srgbClr val="262626"/>
                </a:solidFill>
                <a:latin typeface="Arial"/>
                <a:ea typeface="Arial"/>
                <a:cs typeface="Arial"/>
                <a:sym typeface="Arial"/>
              </a:rPr>
              <a:t>Apps work everywhere</a:t>
            </a:r>
            <a:endParaRPr sz="1800">
              <a:solidFill>
                <a:schemeClr val="dk1"/>
              </a:solidFill>
              <a:latin typeface="Calibri"/>
              <a:ea typeface="Calibri"/>
              <a:cs typeface="Calibri"/>
              <a:sym typeface="Calibri"/>
            </a:endParaRPr>
          </a:p>
        </p:txBody>
      </p:sp>
      <p:pic>
        <p:nvPicPr>
          <p:cNvPr id="275" name="Google Shape;275;p37"/>
          <p:cNvPicPr preferRelativeResize="0"/>
          <p:nvPr/>
        </p:nvPicPr>
        <p:blipFill rotWithShape="1">
          <a:blip r:embed="rId5">
            <a:alphaModFix/>
          </a:blip>
          <a:srcRect/>
          <a:stretch/>
        </p:blipFill>
        <p:spPr>
          <a:xfrm>
            <a:off x="8007538" y="2863816"/>
            <a:ext cx="2062757" cy="2514598"/>
          </a:xfrm>
          <a:prstGeom prst="rect">
            <a:avLst/>
          </a:prstGeom>
          <a:noFill/>
          <a:ln>
            <a:noFill/>
          </a:ln>
        </p:spPr>
      </p:pic>
      <p:cxnSp>
        <p:nvCxnSpPr>
          <p:cNvPr id="276" name="Google Shape;276;p37"/>
          <p:cNvCxnSpPr/>
          <p:nvPr/>
        </p:nvCxnSpPr>
        <p:spPr>
          <a:xfrm flipH="1">
            <a:off x="1575413" y="1808525"/>
            <a:ext cx="8607300" cy="12900"/>
          </a:xfrm>
          <a:prstGeom prst="straightConnector1">
            <a:avLst/>
          </a:prstGeom>
          <a:noFill/>
          <a:ln w="9525" cap="flat" cmpd="sng">
            <a:solidFill>
              <a:schemeClr val="dk1"/>
            </a:solidFill>
            <a:prstDash val="solid"/>
            <a:round/>
            <a:headEnd type="none" w="sm" len="sm"/>
            <a:tailEnd type="none" w="sm" len="sm"/>
          </a:ln>
        </p:spPr>
      </p:cxnSp>
      <p:cxnSp>
        <p:nvCxnSpPr>
          <p:cNvPr id="277" name="Google Shape;277;p37"/>
          <p:cNvCxnSpPr/>
          <p:nvPr/>
        </p:nvCxnSpPr>
        <p:spPr>
          <a:xfrm flipH="1">
            <a:off x="1595387" y="1821383"/>
            <a:ext cx="7200" cy="3822300"/>
          </a:xfrm>
          <a:prstGeom prst="straightConnector1">
            <a:avLst/>
          </a:prstGeom>
          <a:noFill/>
          <a:ln w="9525" cap="flat" cmpd="sng">
            <a:solidFill>
              <a:schemeClr val="dk1"/>
            </a:solidFill>
            <a:prstDash val="solid"/>
            <a:round/>
            <a:headEnd type="none" w="sm" len="sm"/>
            <a:tailEnd type="none" w="sm" len="sm"/>
          </a:ln>
        </p:spPr>
      </p:cxnSp>
      <p:cxnSp>
        <p:nvCxnSpPr>
          <p:cNvPr id="278" name="Google Shape;278;p37"/>
          <p:cNvCxnSpPr/>
          <p:nvPr/>
        </p:nvCxnSpPr>
        <p:spPr>
          <a:xfrm>
            <a:off x="10148963" y="1825307"/>
            <a:ext cx="38400" cy="3822300"/>
          </a:xfrm>
          <a:prstGeom prst="straightConnector1">
            <a:avLst/>
          </a:prstGeom>
          <a:noFill/>
          <a:ln w="9525" cap="flat" cmpd="sng">
            <a:solidFill>
              <a:schemeClr val="dk1"/>
            </a:solidFill>
            <a:prstDash val="solid"/>
            <a:round/>
            <a:headEnd type="none" w="sm" len="sm"/>
            <a:tailEnd type="none" w="sm" len="sm"/>
          </a:ln>
        </p:spPr>
      </p:cxnSp>
      <p:cxnSp>
        <p:nvCxnSpPr>
          <p:cNvPr id="279" name="Google Shape;279;p37"/>
          <p:cNvCxnSpPr/>
          <p:nvPr/>
        </p:nvCxnSpPr>
        <p:spPr>
          <a:xfrm rot="10800000">
            <a:off x="1564213" y="5671925"/>
            <a:ext cx="8582700" cy="22200"/>
          </a:xfrm>
          <a:prstGeom prst="straightConnector1">
            <a:avLst/>
          </a:prstGeom>
          <a:noFill/>
          <a:ln w="9525" cap="flat" cmpd="sng">
            <a:solidFill>
              <a:schemeClr val="dk1"/>
            </a:solidFill>
            <a:prstDash val="solid"/>
            <a:round/>
            <a:headEnd type="none" w="sm" len="sm"/>
            <a:tailEnd type="none" w="sm" len="sm"/>
          </a:ln>
        </p:spPr>
      </p:cxnSp>
      <p:pic>
        <p:nvPicPr>
          <p:cNvPr id="280" name="Google Shape;280;p37"/>
          <p:cNvPicPr preferRelativeResize="0"/>
          <p:nvPr/>
        </p:nvPicPr>
        <p:blipFill rotWithShape="1">
          <a:blip r:embed="rId6">
            <a:alphaModFix/>
          </a:blip>
          <a:srcRect/>
          <a:stretch/>
        </p:blipFill>
        <p:spPr>
          <a:xfrm>
            <a:off x="9794575" y="5979961"/>
            <a:ext cx="3272276" cy="898725"/>
          </a:xfrm>
          <a:prstGeom prst="rect">
            <a:avLst/>
          </a:prstGeom>
          <a:noFill/>
          <a:ln>
            <a:noFill/>
          </a:ln>
        </p:spPr>
      </p:pic>
      <p:sp>
        <p:nvSpPr>
          <p:cNvPr id="281" name="Google Shape;281;p37"/>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22</a:t>
            </a:r>
            <a:endParaRPr sz="37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xfrm>
            <a:off x="3088425" y="1868500"/>
            <a:ext cx="6594600" cy="199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6000"/>
              <a:t>Demo</a:t>
            </a:r>
            <a:endParaRPr sz="6000"/>
          </a:p>
        </p:txBody>
      </p:sp>
      <p:pic>
        <p:nvPicPr>
          <p:cNvPr id="287" name="Google Shape;287;p38"/>
          <p:cNvPicPr preferRelativeResize="0"/>
          <p:nvPr/>
        </p:nvPicPr>
        <p:blipFill rotWithShape="1">
          <a:blip r:embed="rId3">
            <a:alphaModFix/>
          </a:blip>
          <a:srcRect/>
          <a:stretch/>
        </p:blipFill>
        <p:spPr>
          <a:xfrm>
            <a:off x="9794575" y="5979961"/>
            <a:ext cx="3272276" cy="898725"/>
          </a:xfrm>
          <a:prstGeom prst="rect">
            <a:avLst/>
          </a:prstGeom>
          <a:noFill/>
          <a:ln>
            <a:noFill/>
          </a:ln>
        </p:spPr>
      </p:pic>
      <p:sp>
        <p:nvSpPr>
          <p:cNvPr id="288" name="Google Shape;288;p38"/>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23</a:t>
            </a:r>
            <a:endParaRPr sz="37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9"/>
          <p:cNvSpPr txBox="1">
            <a:spLocks noGrp="1"/>
          </p:cNvSpPr>
          <p:nvPr>
            <p:ph type="title"/>
          </p:nvPr>
        </p:nvSpPr>
        <p:spPr>
          <a:xfrm>
            <a:off x="673354" y="1002602"/>
            <a:ext cx="10515600" cy="28527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a:t>THANK YOU</a:t>
            </a:r>
            <a:endParaRPr/>
          </a:p>
        </p:txBody>
      </p:sp>
      <p:pic>
        <p:nvPicPr>
          <p:cNvPr id="294" name="Google Shape;294;p39"/>
          <p:cNvPicPr preferRelativeResize="0"/>
          <p:nvPr/>
        </p:nvPicPr>
        <p:blipFill rotWithShape="1">
          <a:blip r:embed="rId3">
            <a:alphaModFix/>
          </a:blip>
          <a:srcRect/>
          <a:stretch/>
        </p:blipFill>
        <p:spPr>
          <a:xfrm>
            <a:off x="9794575" y="5979961"/>
            <a:ext cx="3272276" cy="898725"/>
          </a:xfrm>
          <a:prstGeom prst="rect">
            <a:avLst/>
          </a:prstGeom>
          <a:noFill/>
          <a:ln>
            <a:noFill/>
          </a:ln>
        </p:spPr>
      </p:pic>
      <p:sp>
        <p:nvSpPr>
          <p:cNvPr id="295" name="Google Shape;295;p39"/>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24</a:t>
            </a:r>
            <a:endParaRPr sz="37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0"/>
          <p:cNvSpPr txBox="1">
            <a:spLocks noGrp="1"/>
          </p:cNvSpPr>
          <p:nvPr>
            <p:ph type="title"/>
          </p:nvPr>
        </p:nvSpPr>
        <p:spPr>
          <a:xfrm>
            <a:off x="838200" y="254284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9600"/>
              <a:buFont typeface="Arial"/>
              <a:buNone/>
            </a:pPr>
            <a:r>
              <a:rPr lang="en-US"/>
              <a:t>Appendix</a:t>
            </a:r>
            <a:endParaRPr/>
          </a:p>
        </p:txBody>
      </p:sp>
      <p:pic>
        <p:nvPicPr>
          <p:cNvPr id="301" name="Google Shape;301;p40"/>
          <p:cNvPicPr preferRelativeResize="0"/>
          <p:nvPr/>
        </p:nvPicPr>
        <p:blipFill rotWithShape="1">
          <a:blip r:embed="rId3">
            <a:alphaModFix/>
          </a:blip>
          <a:srcRect/>
          <a:stretch/>
        </p:blipFill>
        <p:spPr>
          <a:xfrm>
            <a:off x="9794575" y="5979961"/>
            <a:ext cx="3272276" cy="898725"/>
          </a:xfrm>
          <a:prstGeom prst="rect">
            <a:avLst/>
          </a:prstGeom>
          <a:noFill/>
          <a:ln>
            <a:noFill/>
          </a:ln>
        </p:spPr>
      </p:pic>
      <p:sp>
        <p:nvSpPr>
          <p:cNvPr id="302" name="Google Shape;302;p40"/>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25</a:t>
            </a:r>
            <a:endParaRPr sz="3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title"/>
          </p:nvPr>
        </p:nvSpPr>
        <p:spPr>
          <a:xfrm>
            <a:off x="510353" y="23208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Gis </a:t>
            </a:r>
            <a:r>
              <a:rPr lang="en-US">
                <a:solidFill>
                  <a:srgbClr val="FF0000"/>
                </a:solidFill>
              </a:rPr>
              <a:t>VS</a:t>
            </a:r>
            <a:r>
              <a:rPr lang="en-US"/>
              <a:t> Google Maps</a:t>
            </a:r>
            <a:br>
              <a:rPr lang="en-US"/>
            </a:br>
            <a:endParaRPr/>
          </a:p>
        </p:txBody>
      </p:sp>
      <p:pic>
        <p:nvPicPr>
          <p:cNvPr id="308" name="Google Shape;308;p41"/>
          <p:cNvPicPr preferRelativeResize="0"/>
          <p:nvPr/>
        </p:nvPicPr>
        <p:blipFill rotWithShape="1">
          <a:blip r:embed="rId3">
            <a:alphaModFix/>
          </a:blip>
          <a:srcRect b="10999"/>
          <a:stretch/>
        </p:blipFill>
        <p:spPr>
          <a:xfrm>
            <a:off x="990226" y="1690688"/>
            <a:ext cx="9555854" cy="4399578"/>
          </a:xfrm>
          <a:prstGeom prst="rect">
            <a:avLst/>
          </a:prstGeom>
          <a:noFill/>
          <a:ln>
            <a:noFill/>
          </a:ln>
        </p:spPr>
      </p:pic>
      <p:pic>
        <p:nvPicPr>
          <p:cNvPr id="309" name="Google Shape;309;p41"/>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310" name="Google Shape;310;p41"/>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26</a:t>
            </a:r>
            <a:endParaRPr sz="3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2"/>
          <p:cNvSpPr txBox="1">
            <a:spLocks noGrp="1"/>
          </p:cNvSpPr>
          <p:nvPr>
            <p:ph type="ctrTitle"/>
          </p:nvPr>
        </p:nvSpPr>
        <p:spPr>
          <a:xfrm>
            <a:off x="2065660" y="184547"/>
            <a:ext cx="8060680" cy="1261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2800"/>
              <a:buFont typeface="Work Sans Regular"/>
              <a:buNone/>
            </a:pPr>
            <a:r>
              <a:rPr lang="en-US" b="1">
                <a:latin typeface="Playfair Display"/>
                <a:ea typeface="Playfair Display"/>
                <a:cs typeface="Playfair Display"/>
                <a:sym typeface="Playfair Display"/>
              </a:rPr>
              <a:t>Functional Requirements</a:t>
            </a:r>
            <a:endParaRPr/>
          </a:p>
        </p:txBody>
      </p:sp>
      <p:sp>
        <p:nvSpPr>
          <p:cNvPr id="316" name="Google Shape;316;p42"/>
          <p:cNvSpPr txBox="1"/>
          <p:nvPr/>
        </p:nvSpPr>
        <p:spPr>
          <a:xfrm>
            <a:off x="11662448" y="160973"/>
            <a:ext cx="52955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pic>
        <p:nvPicPr>
          <p:cNvPr id="317" name="Google Shape;317;p42"/>
          <p:cNvPicPr preferRelativeResize="0"/>
          <p:nvPr/>
        </p:nvPicPr>
        <p:blipFill rotWithShape="1">
          <a:blip r:embed="rId3">
            <a:alphaModFix/>
          </a:blip>
          <a:srcRect/>
          <a:stretch/>
        </p:blipFill>
        <p:spPr>
          <a:xfrm>
            <a:off x="802105" y="1712020"/>
            <a:ext cx="4380952" cy="4698412"/>
          </a:xfrm>
          <a:prstGeom prst="rect">
            <a:avLst/>
          </a:prstGeom>
          <a:noFill/>
          <a:ln>
            <a:noFill/>
          </a:ln>
        </p:spPr>
      </p:pic>
      <p:sp>
        <p:nvSpPr>
          <p:cNvPr id="318" name="Google Shape;318;p42"/>
          <p:cNvSpPr txBox="1"/>
          <p:nvPr/>
        </p:nvSpPr>
        <p:spPr>
          <a:xfrm>
            <a:off x="2598497" y="5184679"/>
            <a:ext cx="131215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latin typeface="Calibri"/>
                <a:ea typeface="Calibri"/>
                <a:cs typeface="Calibri"/>
                <a:sym typeface="Calibri"/>
              </a:rPr>
              <a:t>Tourist</a:t>
            </a:r>
            <a:endParaRPr sz="2400">
              <a:solidFill>
                <a:schemeClr val="lt1"/>
              </a:solidFill>
              <a:latin typeface="Calibri"/>
              <a:ea typeface="Calibri"/>
              <a:cs typeface="Calibri"/>
              <a:sym typeface="Calibri"/>
            </a:endParaRPr>
          </a:p>
        </p:txBody>
      </p:sp>
      <p:sp>
        <p:nvSpPr>
          <p:cNvPr id="319" name="Google Shape;319;p42"/>
          <p:cNvSpPr/>
          <p:nvPr/>
        </p:nvSpPr>
        <p:spPr>
          <a:xfrm>
            <a:off x="5326808" y="2051532"/>
            <a:ext cx="72921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Add/delete/Edit/list/search of any Tourist Account</a:t>
            </a:r>
            <a:endParaRPr/>
          </a:p>
        </p:txBody>
      </p:sp>
      <p:sp>
        <p:nvSpPr>
          <p:cNvPr id="320" name="Google Shape;320;p42"/>
          <p:cNvSpPr/>
          <p:nvPr/>
        </p:nvSpPr>
        <p:spPr>
          <a:xfrm>
            <a:off x="5183058" y="3272686"/>
            <a:ext cx="5419500" cy="1260000"/>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None/>
            </a:pPr>
            <a:endParaRPr/>
          </a:p>
          <a:p>
            <a:pPr marL="380990" marR="0" lvl="0" indent="-380990" algn="l" rtl="0">
              <a:lnSpc>
                <a:spcPct val="150000"/>
              </a:lnSpc>
              <a:spcBef>
                <a:spcPts val="0"/>
              </a:spcBef>
              <a:spcAft>
                <a:spcPts val="0"/>
              </a:spcAft>
              <a:buClr>
                <a:schemeClr val="dk1"/>
              </a:buClr>
              <a:buSzPts val="2667"/>
              <a:buFont typeface="Arial"/>
              <a:buChar char="•"/>
            </a:pPr>
            <a:r>
              <a:rPr lang="en-US" sz="2667">
                <a:solidFill>
                  <a:schemeClr val="dk1"/>
                </a:solidFill>
                <a:latin typeface="Calibri"/>
                <a:ea typeface="Calibri"/>
                <a:cs typeface="Calibri"/>
                <a:sym typeface="Calibri"/>
              </a:rPr>
              <a:t>View detailed ratings of any Tourist</a:t>
            </a:r>
            <a:endParaRPr/>
          </a:p>
        </p:txBody>
      </p:sp>
      <p:sp>
        <p:nvSpPr>
          <p:cNvPr id="321" name="Google Shape;321;p42"/>
          <p:cNvSpPr/>
          <p:nvPr/>
        </p:nvSpPr>
        <p:spPr>
          <a:xfrm>
            <a:off x="5183058" y="4532778"/>
            <a:ext cx="4043607" cy="1697068"/>
          </a:xfrm>
          <a:prstGeom prst="rect">
            <a:avLst/>
          </a:prstGeom>
          <a:noFill/>
          <a:ln>
            <a:noFill/>
          </a:ln>
        </p:spPr>
        <p:txBody>
          <a:bodyPr spcFirstLastPara="1" wrap="square" lIns="91425" tIns="45700" rIns="91425" bIns="45700" anchor="t" anchorCtr="0">
            <a:noAutofit/>
          </a:bodyPr>
          <a:lstStyle/>
          <a:p>
            <a:pPr marL="380990" marR="0" lvl="0" indent="-38099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Request Trip </a:t>
            </a:r>
            <a:endParaRPr/>
          </a:p>
          <a:p>
            <a:pPr marL="380990" marR="0" lvl="0" indent="-38099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View Park's location </a:t>
            </a:r>
            <a:endParaRPr/>
          </a:p>
          <a:p>
            <a:pPr marL="380990" marR="0" lvl="0" indent="-38099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Rate Park &amp; Give Feedback </a:t>
            </a:r>
            <a:endParaRPr/>
          </a:p>
        </p:txBody>
      </p:sp>
      <p:pic>
        <p:nvPicPr>
          <p:cNvPr id="322" name="Google Shape;322;p42"/>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323" name="Google Shape;323;p42"/>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27</a:t>
            </a:r>
            <a:endParaRPr sz="3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p:nvPr/>
        </p:nvSpPr>
        <p:spPr>
          <a:xfrm>
            <a:off x="3182575" y="314829"/>
            <a:ext cx="5947121" cy="1260293"/>
          </a:xfrm>
          <a:prstGeom prst="rect">
            <a:avLst/>
          </a:prstGeom>
          <a:noFill/>
          <a:ln>
            <a:noFill/>
          </a:ln>
        </p:spPr>
        <p:txBody>
          <a:bodyPr spcFirstLastPara="1" wrap="square" lIns="102525" tIns="102525" rIns="102525" bIns="102525" anchor="t" anchorCtr="0">
            <a:noAutofit/>
          </a:bodyPr>
          <a:lstStyle/>
          <a:p>
            <a:pPr marL="0" marR="0" lvl="0" indent="0" algn="ctr" rtl="0">
              <a:lnSpc>
                <a:spcPct val="100000"/>
              </a:lnSpc>
              <a:spcBef>
                <a:spcPts val="0"/>
              </a:spcBef>
              <a:spcAft>
                <a:spcPts val="0"/>
              </a:spcAft>
              <a:buNone/>
            </a:pPr>
            <a:r>
              <a:rPr lang="en-US" sz="4300" b="1">
                <a:solidFill>
                  <a:schemeClr val="dk1"/>
                </a:solidFill>
                <a:latin typeface="Playfair Display"/>
                <a:ea typeface="Playfair Display"/>
                <a:cs typeface="Playfair Display"/>
                <a:sym typeface="Playfair Display"/>
              </a:rPr>
              <a:t>Sequence Digram 2</a:t>
            </a:r>
            <a:endParaRPr sz="3629">
              <a:solidFill>
                <a:schemeClr val="dk1"/>
              </a:solidFill>
              <a:latin typeface="Arial"/>
              <a:ea typeface="Arial"/>
              <a:cs typeface="Arial"/>
              <a:sym typeface="Arial"/>
            </a:endParaRPr>
          </a:p>
        </p:txBody>
      </p:sp>
      <p:pic>
        <p:nvPicPr>
          <p:cNvPr id="329" name="Google Shape;329;p43"/>
          <p:cNvPicPr preferRelativeResize="0"/>
          <p:nvPr/>
        </p:nvPicPr>
        <p:blipFill rotWithShape="1">
          <a:blip r:embed="rId3">
            <a:alphaModFix/>
          </a:blip>
          <a:srcRect/>
          <a:stretch/>
        </p:blipFill>
        <p:spPr>
          <a:xfrm>
            <a:off x="1544095" y="1327244"/>
            <a:ext cx="8937338" cy="4727325"/>
          </a:xfrm>
          <a:prstGeom prst="rect">
            <a:avLst/>
          </a:prstGeom>
          <a:noFill/>
          <a:ln>
            <a:noFill/>
          </a:ln>
        </p:spPr>
      </p:pic>
      <p:sp>
        <p:nvSpPr>
          <p:cNvPr id="330" name="Google Shape;330;p43"/>
          <p:cNvSpPr/>
          <p:nvPr/>
        </p:nvSpPr>
        <p:spPr>
          <a:xfrm>
            <a:off x="9321075" y="6221454"/>
            <a:ext cx="662642" cy="415743"/>
          </a:xfrm>
          <a:prstGeom prst="rect">
            <a:avLst/>
          </a:prstGeom>
          <a:noFill/>
          <a:ln>
            <a:noFill/>
          </a:ln>
        </p:spPr>
        <p:txBody>
          <a:bodyPr spcFirstLastPara="1" wrap="square" lIns="81625" tIns="40800" rIns="81625" bIns="40800" anchor="t" anchorCtr="0">
            <a:noAutofit/>
          </a:bodyPr>
          <a:lstStyle/>
          <a:p>
            <a:pPr marL="0" marR="0" lvl="0" indent="0" algn="l" rtl="0">
              <a:lnSpc>
                <a:spcPct val="100000"/>
              </a:lnSpc>
              <a:spcBef>
                <a:spcPts val="0"/>
              </a:spcBef>
              <a:spcAft>
                <a:spcPts val="0"/>
              </a:spcAft>
              <a:buNone/>
            </a:pPr>
            <a:r>
              <a:rPr lang="en-US" sz="2359" b="1">
                <a:solidFill>
                  <a:srgbClr val="FFFFFF"/>
                </a:solidFill>
                <a:latin typeface="Arial"/>
                <a:ea typeface="Arial"/>
                <a:cs typeface="Arial"/>
                <a:sym typeface="Arial"/>
              </a:rPr>
              <a:t>4</a:t>
            </a:r>
            <a:endParaRPr sz="2359">
              <a:solidFill>
                <a:schemeClr val="dk1"/>
              </a:solidFill>
              <a:latin typeface="Arial"/>
              <a:ea typeface="Arial"/>
              <a:cs typeface="Arial"/>
              <a:sym typeface="Arial"/>
            </a:endParaRPr>
          </a:p>
        </p:txBody>
      </p:sp>
      <p:pic>
        <p:nvPicPr>
          <p:cNvPr id="331" name="Google Shape;331;p43"/>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332" name="Google Shape;332;p43"/>
          <p:cNvSpPr/>
          <p:nvPr/>
        </p:nvSpPr>
        <p:spPr>
          <a:xfrm>
            <a:off x="8917175" y="2291975"/>
            <a:ext cx="662400" cy="179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3"/>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28</a:t>
            </a:r>
            <a:endParaRPr sz="3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p:nvPr/>
        </p:nvSpPr>
        <p:spPr>
          <a:xfrm>
            <a:off x="3182575" y="314829"/>
            <a:ext cx="5947121" cy="1260293"/>
          </a:xfrm>
          <a:prstGeom prst="rect">
            <a:avLst/>
          </a:prstGeom>
          <a:noFill/>
          <a:ln>
            <a:noFill/>
          </a:ln>
        </p:spPr>
        <p:txBody>
          <a:bodyPr spcFirstLastPara="1" wrap="square" lIns="102525" tIns="102525" rIns="102525" bIns="102525" anchor="t" anchorCtr="0">
            <a:noAutofit/>
          </a:bodyPr>
          <a:lstStyle/>
          <a:p>
            <a:pPr marL="0" marR="0" lvl="0" indent="0" algn="ctr" rtl="0">
              <a:lnSpc>
                <a:spcPct val="100000"/>
              </a:lnSpc>
              <a:spcBef>
                <a:spcPts val="0"/>
              </a:spcBef>
              <a:spcAft>
                <a:spcPts val="0"/>
              </a:spcAft>
              <a:buNone/>
            </a:pPr>
            <a:r>
              <a:rPr lang="en-US" sz="4300" b="1">
                <a:solidFill>
                  <a:schemeClr val="dk1"/>
                </a:solidFill>
                <a:latin typeface="Playfair Display"/>
                <a:ea typeface="Playfair Display"/>
                <a:cs typeface="Playfair Display"/>
                <a:sym typeface="Playfair Display"/>
              </a:rPr>
              <a:t>Sequence Digram 1</a:t>
            </a:r>
            <a:endParaRPr sz="3629">
              <a:solidFill>
                <a:schemeClr val="dk1"/>
              </a:solidFill>
              <a:latin typeface="Arial"/>
              <a:ea typeface="Arial"/>
              <a:cs typeface="Arial"/>
              <a:sym typeface="Arial"/>
            </a:endParaRPr>
          </a:p>
        </p:txBody>
      </p:sp>
      <p:pic>
        <p:nvPicPr>
          <p:cNvPr id="339" name="Google Shape;339;p44"/>
          <p:cNvPicPr preferRelativeResize="0"/>
          <p:nvPr/>
        </p:nvPicPr>
        <p:blipFill rotWithShape="1">
          <a:blip r:embed="rId3">
            <a:alphaModFix/>
          </a:blip>
          <a:srcRect/>
          <a:stretch/>
        </p:blipFill>
        <p:spPr>
          <a:xfrm>
            <a:off x="1523520" y="1376885"/>
            <a:ext cx="9144067" cy="4644372"/>
          </a:xfrm>
          <a:prstGeom prst="rect">
            <a:avLst/>
          </a:prstGeom>
          <a:noFill/>
          <a:ln>
            <a:noFill/>
          </a:ln>
        </p:spPr>
      </p:pic>
      <p:sp>
        <p:nvSpPr>
          <p:cNvPr id="340" name="Google Shape;340;p44"/>
          <p:cNvSpPr/>
          <p:nvPr/>
        </p:nvSpPr>
        <p:spPr>
          <a:xfrm>
            <a:off x="9321075" y="6221454"/>
            <a:ext cx="662642" cy="415743"/>
          </a:xfrm>
          <a:prstGeom prst="rect">
            <a:avLst/>
          </a:prstGeom>
          <a:noFill/>
          <a:ln>
            <a:noFill/>
          </a:ln>
        </p:spPr>
        <p:txBody>
          <a:bodyPr spcFirstLastPara="1" wrap="square" lIns="81625" tIns="40800" rIns="81625" bIns="40800" anchor="t" anchorCtr="0">
            <a:noAutofit/>
          </a:bodyPr>
          <a:lstStyle/>
          <a:p>
            <a:pPr marL="0" marR="0" lvl="0" indent="0" algn="l" rtl="0">
              <a:lnSpc>
                <a:spcPct val="100000"/>
              </a:lnSpc>
              <a:spcBef>
                <a:spcPts val="0"/>
              </a:spcBef>
              <a:spcAft>
                <a:spcPts val="0"/>
              </a:spcAft>
              <a:buNone/>
            </a:pPr>
            <a:r>
              <a:rPr lang="en-US" sz="2359" b="1">
                <a:solidFill>
                  <a:srgbClr val="FFFFFF"/>
                </a:solidFill>
                <a:latin typeface="Arial"/>
                <a:ea typeface="Arial"/>
                <a:cs typeface="Arial"/>
                <a:sym typeface="Arial"/>
              </a:rPr>
              <a:t>3</a:t>
            </a:r>
            <a:endParaRPr sz="2359">
              <a:solidFill>
                <a:schemeClr val="dk1"/>
              </a:solidFill>
              <a:latin typeface="Arial"/>
              <a:ea typeface="Arial"/>
              <a:cs typeface="Arial"/>
              <a:sym typeface="Arial"/>
            </a:endParaRPr>
          </a:p>
        </p:txBody>
      </p:sp>
      <p:pic>
        <p:nvPicPr>
          <p:cNvPr id="341" name="Google Shape;341;p44"/>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342" name="Google Shape;342;p44"/>
          <p:cNvSpPr/>
          <p:nvPr/>
        </p:nvSpPr>
        <p:spPr>
          <a:xfrm>
            <a:off x="8917175" y="2291975"/>
            <a:ext cx="966900" cy="179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4"/>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29</a:t>
            </a:r>
            <a:endParaRPr sz="3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p:nvPr/>
        </p:nvSpPr>
        <p:spPr>
          <a:xfrm>
            <a:off x="1325031" y="0"/>
            <a:ext cx="9867600" cy="140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C00000"/>
              </a:buClr>
              <a:buSzPts val="3200"/>
              <a:buFont typeface="Calibri"/>
              <a:buNone/>
            </a:pPr>
            <a:r>
              <a:rPr lang="en-US" sz="3200" b="1" i="0" u="none" strike="noStrike" cap="none">
                <a:solidFill>
                  <a:srgbClr val="C00000"/>
                </a:solidFill>
                <a:latin typeface="Calibri"/>
                <a:ea typeface="Calibri"/>
                <a:cs typeface="Calibri"/>
                <a:sym typeface="Calibri"/>
              </a:rPr>
              <a:t>Natural Protected Areas in Egypt </a:t>
            </a:r>
            <a:endParaRPr/>
          </a:p>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Egypt has more than 30 Natural park which is may be unknown inside and outside of Egypt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p:txBody>
      </p:sp>
      <p:pic>
        <p:nvPicPr>
          <p:cNvPr id="96" name="Google Shape;96;p18"/>
          <p:cNvPicPr preferRelativeResize="0"/>
          <p:nvPr/>
        </p:nvPicPr>
        <p:blipFill rotWithShape="1">
          <a:blip r:embed="rId3">
            <a:alphaModFix/>
          </a:blip>
          <a:srcRect/>
          <a:stretch/>
        </p:blipFill>
        <p:spPr>
          <a:xfrm>
            <a:off x="393925" y="1669450"/>
            <a:ext cx="10389124" cy="5188550"/>
          </a:xfrm>
          <a:prstGeom prst="rect">
            <a:avLst/>
          </a:prstGeom>
          <a:noFill/>
          <a:ln>
            <a:noFill/>
          </a:ln>
        </p:spPr>
      </p:pic>
      <p:pic>
        <p:nvPicPr>
          <p:cNvPr id="97" name="Google Shape;97;p18"/>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98" name="Google Shape;98;p18"/>
          <p:cNvSpPr/>
          <p:nvPr/>
        </p:nvSpPr>
        <p:spPr>
          <a:xfrm>
            <a:off x="71625" y="125325"/>
            <a:ext cx="1253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3</a:t>
            </a:r>
            <a:endParaRPr sz="37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5"/>
          <p:cNvSpPr/>
          <p:nvPr/>
        </p:nvSpPr>
        <p:spPr>
          <a:xfrm>
            <a:off x="3182575" y="314829"/>
            <a:ext cx="5947121" cy="1260293"/>
          </a:xfrm>
          <a:prstGeom prst="rect">
            <a:avLst/>
          </a:prstGeom>
          <a:noFill/>
          <a:ln>
            <a:noFill/>
          </a:ln>
        </p:spPr>
        <p:txBody>
          <a:bodyPr spcFirstLastPara="1" wrap="square" lIns="102525" tIns="102525" rIns="102525" bIns="102525" anchor="t" anchorCtr="0">
            <a:noAutofit/>
          </a:bodyPr>
          <a:lstStyle/>
          <a:p>
            <a:pPr marL="0" marR="0" lvl="0" indent="0" algn="ctr" rtl="0">
              <a:lnSpc>
                <a:spcPct val="100000"/>
              </a:lnSpc>
              <a:spcBef>
                <a:spcPts val="0"/>
              </a:spcBef>
              <a:spcAft>
                <a:spcPts val="0"/>
              </a:spcAft>
              <a:buNone/>
            </a:pPr>
            <a:r>
              <a:rPr lang="en-US" sz="4300" b="1">
                <a:solidFill>
                  <a:schemeClr val="dk1"/>
                </a:solidFill>
                <a:latin typeface="Playfair Display"/>
                <a:ea typeface="Playfair Display"/>
                <a:cs typeface="Playfair Display"/>
                <a:sym typeface="Playfair Display"/>
              </a:rPr>
              <a:t>Process Diagram</a:t>
            </a:r>
            <a:endParaRPr sz="3629">
              <a:solidFill>
                <a:schemeClr val="dk1"/>
              </a:solidFill>
              <a:latin typeface="Arial"/>
              <a:ea typeface="Arial"/>
              <a:cs typeface="Arial"/>
              <a:sym typeface="Arial"/>
            </a:endParaRPr>
          </a:p>
        </p:txBody>
      </p:sp>
      <p:pic>
        <p:nvPicPr>
          <p:cNvPr id="349" name="Google Shape;349;p45"/>
          <p:cNvPicPr preferRelativeResize="0"/>
          <p:nvPr/>
        </p:nvPicPr>
        <p:blipFill rotWithShape="1">
          <a:blip r:embed="rId3">
            <a:alphaModFix/>
          </a:blip>
          <a:srcRect/>
          <a:stretch/>
        </p:blipFill>
        <p:spPr>
          <a:xfrm>
            <a:off x="2657228" y="1106451"/>
            <a:ext cx="6579922" cy="5530750"/>
          </a:xfrm>
          <a:prstGeom prst="rect">
            <a:avLst/>
          </a:prstGeom>
          <a:noFill/>
          <a:ln>
            <a:noFill/>
          </a:ln>
        </p:spPr>
      </p:pic>
      <p:sp>
        <p:nvSpPr>
          <p:cNvPr id="350" name="Google Shape;350;p45"/>
          <p:cNvSpPr/>
          <p:nvPr/>
        </p:nvSpPr>
        <p:spPr>
          <a:xfrm>
            <a:off x="9321075" y="6221454"/>
            <a:ext cx="662642" cy="415743"/>
          </a:xfrm>
          <a:prstGeom prst="rect">
            <a:avLst/>
          </a:prstGeom>
          <a:noFill/>
          <a:ln>
            <a:noFill/>
          </a:ln>
        </p:spPr>
        <p:txBody>
          <a:bodyPr spcFirstLastPara="1" wrap="square" lIns="81625" tIns="40800" rIns="81625" bIns="40800" anchor="t" anchorCtr="0">
            <a:noAutofit/>
          </a:bodyPr>
          <a:lstStyle/>
          <a:p>
            <a:pPr marL="0" marR="0" lvl="0" indent="0" algn="l" rtl="0">
              <a:lnSpc>
                <a:spcPct val="100000"/>
              </a:lnSpc>
              <a:spcBef>
                <a:spcPts val="0"/>
              </a:spcBef>
              <a:spcAft>
                <a:spcPts val="0"/>
              </a:spcAft>
              <a:buNone/>
            </a:pPr>
            <a:r>
              <a:rPr lang="en-US" sz="2359" b="1">
                <a:solidFill>
                  <a:srgbClr val="FFFFFF"/>
                </a:solidFill>
                <a:latin typeface="Arial"/>
                <a:ea typeface="Arial"/>
                <a:cs typeface="Arial"/>
                <a:sym typeface="Arial"/>
              </a:rPr>
              <a:t>5</a:t>
            </a:r>
            <a:endParaRPr sz="2359">
              <a:solidFill>
                <a:schemeClr val="dk1"/>
              </a:solidFill>
              <a:latin typeface="Arial"/>
              <a:ea typeface="Arial"/>
              <a:cs typeface="Arial"/>
              <a:sym typeface="Arial"/>
            </a:endParaRPr>
          </a:p>
        </p:txBody>
      </p:sp>
      <p:pic>
        <p:nvPicPr>
          <p:cNvPr id="351" name="Google Shape;351;p45"/>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352" name="Google Shape;352;p45"/>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30</a:t>
            </a:r>
            <a:endParaRPr sz="37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6"/>
          <p:cNvSpPr txBox="1">
            <a:spLocks noGrp="1"/>
          </p:cNvSpPr>
          <p:nvPr>
            <p:ph type="title"/>
          </p:nvPr>
        </p:nvSpPr>
        <p:spPr>
          <a:xfrm>
            <a:off x="838200" y="-45012"/>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Experiment 1 :Pre-experiment</a:t>
            </a:r>
            <a:endParaRPr/>
          </a:p>
        </p:txBody>
      </p:sp>
      <p:sp>
        <p:nvSpPr>
          <p:cNvPr id="358" name="Google Shape;358;p46"/>
          <p:cNvSpPr txBox="1">
            <a:spLocks noGrp="1"/>
          </p:cNvSpPr>
          <p:nvPr>
            <p:ph type="body" idx="1"/>
          </p:nvPr>
        </p:nvSpPr>
        <p:spPr>
          <a:xfrm>
            <a:off x="838200" y="1332850"/>
            <a:ext cx="10515600" cy="552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b="1"/>
              <a:t>Goal:</a:t>
            </a:r>
            <a:r>
              <a:rPr lang="en-US"/>
              <a:t> This experiment aims to determine the algorithm that best fits our problem.</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3200"/>
              <a:buNone/>
            </a:pPr>
            <a:r>
              <a:rPr lang="en-US" sz="3200" b="1"/>
              <a:t>Setup:</a:t>
            </a:r>
            <a:r>
              <a:rPr lang="en-US"/>
              <a:t> Datasets were obtained from ylep , Amzon , booking websites.Then dataset of all the sub-types was divided into test and train data.Different classifiers were tested with the same set of features computed per experiment.</a:t>
            </a:r>
            <a:endParaRPr/>
          </a:p>
          <a:p>
            <a:pPr marL="0" lvl="0" indent="0" algn="l" rtl="0">
              <a:lnSpc>
                <a:spcPct val="90000"/>
              </a:lnSpc>
              <a:spcBef>
                <a:spcPts val="2100"/>
              </a:spcBef>
              <a:spcAft>
                <a:spcPts val="0"/>
              </a:spcAft>
              <a:buNone/>
            </a:pPr>
            <a:r>
              <a:rPr lang="en-US"/>
              <a:t> </a:t>
            </a:r>
            <a:r>
              <a:rPr lang="en-US" b="1"/>
              <a:t>Results : </a:t>
            </a:r>
            <a:r>
              <a:rPr lang="en-US"/>
              <a:t>After testing several algorithms, it was clear that naive bays achieved the best accuracy among all the experiments that were done.</a:t>
            </a:r>
            <a:endParaRPr/>
          </a:p>
          <a:p>
            <a:pPr marL="0" lvl="0" indent="0" algn="l" rtl="0">
              <a:lnSpc>
                <a:spcPct val="90000"/>
              </a:lnSpc>
              <a:spcBef>
                <a:spcPts val="2100"/>
              </a:spcBef>
              <a:spcAft>
                <a:spcPts val="0"/>
              </a:spcAft>
              <a:buNone/>
            </a:pPr>
            <a:r>
              <a:rPr lang="en-US" b="1"/>
              <a:t>Explanation : </a:t>
            </a:r>
            <a:r>
              <a:rPr lang="en-US"/>
              <a:t>Naive Bays was the best classiﬁer that ﬁts our classiﬁcation problem because the architecture that it is based on ﬁts our problem as we have opinion of tourists and users ranged from 1 to 5, 1 is very bad , 5 is excellent</a:t>
            </a:r>
            <a:endParaRPr/>
          </a:p>
          <a:p>
            <a:pPr marL="0" lvl="0" indent="0" algn="l" rtl="0">
              <a:lnSpc>
                <a:spcPct val="90000"/>
              </a:lnSpc>
              <a:spcBef>
                <a:spcPts val="2100"/>
              </a:spcBef>
              <a:spcAft>
                <a:spcPts val="0"/>
              </a:spcAft>
              <a:buNone/>
            </a:pPr>
            <a:endParaRPr/>
          </a:p>
          <a:p>
            <a:pPr marL="0" lvl="0" indent="0" algn="l" rtl="0">
              <a:lnSpc>
                <a:spcPct val="90000"/>
              </a:lnSpc>
              <a:spcBef>
                <a:spcPts val="2100"/>
              </a:spcBef>
              <a:spcAft>
                <a:spcPts val="2100"/>
              </a:spcAft>
              <a:buClr>
                <a:schemeClr val="dk1"/>
              </a:buClr>
              <a:buSzPts val="3200"/>
              <a:buNone/>
            </a:pPr>
            <a:endParaRPr/>
          </a:p>
        </p:txBody>
      </p:sp>
      <p:pic>
        <p:nvPicPr>
          <p:cNvPr id="359" name="Google Shape;359;p46"/>
          <p:cNvPicPr preferRelativeResize="0"/>
          <p:nvPr/>
        </p:nvPicPr>
        <p:blipFill rotWithShape="1">
          <a:blip r:embed="rId3">
            <a:alphaModFix/>
          </a:blip>
          <a:srcRect/>
          <a:stretch/>
        </p:blipFill>
        <p:spPr>
          <a:xfrm>
            <a:off x="9794575" y="5979961"/>
            <a:ext cx="3272276" cy="898725"/>
          </a:xfrm>
          <a:prstGeom prst="rect">
            <a:avLst/>
          </a:prstGeom>
          <a:noFill/>
          <a:ln>
            <a:noFill/>
          </a:ln>
        </p:spPr>
      </p:pic>
      <p:sp>
        <p:nvSpPr>
          <p:cNvPr id="360" name="Google Shape;360;p46"/>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31</a:t>
            </a:r>
            <a:endParaRPr sz="37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7"/>
          <p:cNvSpPr txBox="1">
            <a:spLocks noGrp="1"/>
          </p:cNvSpPr>
          <p:nvPr>
            <p:ph type="title"/>
          </p:nvPr>
        </p:nvSpPr>
        <p:spPr>
          <a:xfrm>
            <a:off x="1012775" y="-37360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Experiment 2 - Testing the classifier</a:t>
            </a:r>
            <a:endParaRPr/>
          </a:p>
        </p:txBody>
      </p:sp>
      <p:sp>
        <p:nvSpPr>
          <p:cNvPr id="366" name="Google Shape;366;p47"/>
          <p:cNvSpPr txBox="1">
            <a:spLocks noGrp="1"/>
          </p:cNvSpPr>
          <p:nvPr>
            <p:ph type="body" idx="1"/>
          </p:nvPr>
        </p:nvSpPr>
        <p:spPr>
          <a:xfrm>
            <a:off x="349175" y="679025"/>
            <a:ext cx="11842800" cy="61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b="1"/>
              <a:t>Goal</a:t>
            </a:r>
            <a:r>
              <a:rPr lang="en-US"/>
              <a:t>: This experiment aims to firstly test the classifier performance among different combinations of features and to reduce the confusion between the sub-types of the text to increase the accuracy.</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3200"/>
              <a:buNone/>
            </a:pPr>
            <a:r>
              <a:rPr lang="en-US" sz="3200" b="1"/>
              <a:t>Setup:</a:t>
            </a:r>
            <a:r>
              <a:rPr lang="en-US"/>
              <a:t> Different combinations of features were prepared to be extracted from the text.</a:t>
            </a:r>
            <a:endParaRPr/>
          </a:p>
          <a:p>
            <a:pPr marL="0" lvl="0" indent="0" algn="l" rtl="0">
              <a:lnSpc>
                <a:spcPct val="90000"/>
              </a:lnSpc>
              <a:spcBef>
                <a:spcPts val="2100"/>
              </a:spcBef>
              <a:spcAft>
                <a:spcPts val="0"/>
              </a:spcAft>
              <a:buNone/>
            </a:pPr>
            <a:r>
              <a:rPr lang="en-US" b="1"/>
              <a:t>Results : </a:t>
            </a:r>
            <a:r>
              <a:rPr lang="en-US"/>
              <a:t>After applying diﬀerent combinations of features on the text, categorising using the selected algorithm which is Naive Bays, the highest accuracy achieved was 81 percent.</a:t>
            </a:r>
            <a:endParaRPr/>
          </a:p>
          <a:p>
            <a:pPr marL="0" lvl="0" indent="0" algn="l" rtl="0">
              <a:lnSpc>
                <a:spcPct val="90000"/>
              </a:lnSpc>
              <a:spcBef>
                <a:spcPts val="2100"/>
              </a:spcBef>
              <a:spcAft>
                <a:spcPts val="0"/>
              </a:spcAft>
              <a:buNone/>
            </a:pPr>
            <a:r>
              <a:rPr lang="en-US" b="1"/>
              <a:t>Explanation :</a:t>
            </a:r>
            <a:r>
              <a:rPr lang="en-US"/>
              <a:t>After splitting the text into two categories,then into ﬁve categories, it was expected that the accuracy increases as some of the text has similar text combination features which results in similar values of features being extracted aﬀecting the classiﬁcation process and splitting them will result in decreasing that confusion as each category will be processed separately. This experiment resulted in the ﬁrst approach in our system.</a:t>
            </a:r>
            <a:endParaRPr/>
          </a:p>
          <a:p>
            <a:pPr marL="0" lvl="0" indent="0" algn="l" rtl="0">
              <a:lnSpc>
                <a:spcPct val="90000"/>
              </a:lnSpc>
              <a:spcBef>
                <a:spcPts val="2100"/>
              </a:spcBef>
              <a:spcAft>
                <a:spcPts val="0"/>
              </a:spcAft>
              <a:buNone/>
            </a:pPr>
            <a:endParaRPr/>
          </a:p>
          <a:p>
            <a:pPr marL="0" lvl="0" indent="0" algn="l" rtl="0">
              <a:lnSpc>
                <a:spcPct val="90000"/>
              </a:lnSpc>
              <a:spcBef>
                <a:spcPts val="2100"/>
              </a:spcBef>
              <a:spcAft>
                <a:spcPts val="0"/>
              </a:spcAft>
              <a:buNone/>
            </a:pPr>
            <a:endParaRPr/>
          </a:p>
          <a:p>
            <a:pPr marL="0" lvl="0" indent="0" algn="l" rtl="0">
              <a:lnSpc>
                <a:spcPct val="90000"/>
              </a:lnSpc>
              <a:spcBef>
                <a:spcPts val="2100"/>
              </a:spcBef>
              <a:spcAft>
                <a:spcPts val="2100"/>
              </a:spcAft>
              <a:buClr>
                <a:schemeClr val="dk1"/>
              </a:buClr>
              <a:buSzPts val="3200"/>
              <a:buNone/>
            </a:pPr>
            <a:endParaRPr/>
          </a:p>
        </p:txBody>
      </p:sp>
      <p:sp>
        <p:nvSpPr>
          <p:cNvPr id="367" name="Google Shape;367;p47"/>
          <p:cNvSpPr/>
          <p:nvPr/>
        </p:nvSpPr>
        <p:spPr>
          <a:xfrm>
            <a:off x="0" y="0"/>
            <a:ext cx="1704300" cy="678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32</a:t>
            </a:r>
            <a:endParaRPr sz="37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8"/>
          <p:cNvSpPr txBox="1">
            <a:spLocks noGrp="1"/>
          </p:cNvSpPr>
          <p:nvPr>
            <p:ph type="title"/>
          </p:nvPr>
        </p:nvSpPr>
        <p:spPr>
          <a:xfrm>
            <a:off x="764153" y="-15937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Arial"/>
              <a:buNone/>
            </a:pPr>
            <a:r>
              <a:rPr lang="en-US"/>
              <a:t>survey</a:t>
            </a:r>
            <a:endParaRPr/>
          </a:p>
        </p:txBody>
      </p:sp>
      <p:pic>
        <p:nvPicPr>
          <p:cNvPr id="373" name="Google Shape;373;p48"/>
          <p:cNvPicPr preferRelativeResize="0">
            <a:picLocks noGrp="1"/>
          </p:cNvPicPr>
          <p:nvPr>
            <p:ph type="body" idx="1"/>
          </p:nvPr>
        </p:nvPicPr>
        <p:blipFill rotWithShape="1">
          <a:blip r:embed="rId3">
            <a:alphaModFix/>
          </a:blip>
          <a:srcRect l="2794" t="5282" r="25332" b="9249"/>
          <a:stretch/>
        </p:blipFill>
        <p:spPr>
          <a:xfrm>
            <a:off x="86151" y="1298700"/>
            <a:ext cx="5738100" cy="2663700"/>
          </a:xfrm>
          <a:prstGeom prst="rect">
            <a:avLst/>
          </a:prstGeom>
          <a:noFill/>
          <a:ln>
            <a:noFill/>
          </a:ln>
        </p:spPr>
      </p:pic>
      <p:pic>
        <p:nvPicPr>
          <p:cNvPr id="374" name="Google Shape;374;p48"/>
          <p:cNvPicPr preferRelativeResize="0"/>
          <p:nvPr/>
        </p:nvPicPr>
        <p:blipFill rotWithShape="1">
          <a:blip r:embed="rId4">
            <a:alphaModFix/>
          </a:blip>
          <a:srcRect l="3517" t="5790" r="19954" b="10180"/>
          <a:stretch/>
        </p:blipFill>
        <p:spPr>
          <a:xfrm>
            <a:off x="6096000" y="1298711"/>
            <a:ext cx="5738192" cy="2663687"/>
          </a:xfrm>
          <a:prstGeom prst="rect">
            <a:avLst/>
          </a:prstGeom>
          <a:noFill/>
          <a:ln>
            <a:noFill/>
          </a:ln>
        </p:spPr>
      </p:pic>
      <p:pic>
        <p:nvPicPr>
          <p:cNvPr id="375" name="Google Shape;375;p48"/>
          <p:cNvPicPr preferRelativeResize="0"/>
          <p:nvPr/>
        </p:nvPicPr>
        <p:blipFill rotWithShape="1">
          <a:blip r:embed="rId5">
            <a:alphaModFix/>
          </a:blip>
          <a:srcRect l="3824" t="6732" r="28347" b="8627"/>
          <a:stretch/>
        </p:blipFill>
        <p:spPr>
          <a:xfrm>
            <a:off x="0" y="4194325"/>
            <a:ext cx="5837349" cy="2663676"/>
          </a:xfrm>
          <a:prstGeom prst="rect">
            <a:avLst/>
          </a:prstGeom>
          <a:noFill/>
          <a:ln>
            <a:noFill/>
          </a:ln>
        </p:spPr>
      </p:pic>
      <p:pic>
        <p:nvPicPr>
          <p:cNvPr id="376" name="Google Shape;376;p48"/>
          <p:cNvPicPr preferRelativeResize="0"/>
          <p:nvPr/>
        </p:nvPicPr>
        <p:blipFill rotWithShape="1">
          <a:blip r:embed="rId6">
            <a:alphaModFix/>
          </a:blip>
          <a:srcRect l="2537" t="7574" r="28273" b="7783"/>
          <a:stretch/>
        </p:blipFill>
        <p:spPr>
          <a:xfrm>
            <a:off x="6004049" y="4194325"/>
            <a:ext cx="6187950" cy="2663676"/>
          </a:xfrm>
          <a:prstGeom prst="rect">
            <a:avLst/>
          </a:prstGeom>
          <a:noFill/>
          <a:ln>
            <a:noFill/>
          </a:ln>
        </p:spPr>
      </p:pic>
      <p:pic>
        <p:nvPicPr>
          <p:cNvPr id="377" name="Google Shape;377;p48"/>
          <p:cNvPicPr preferRelativeResize="0"/>
          <p:nvPr/>
        </p:nvPicPr>
        <p:blipFill rotWithShape="1">
          <a:blip r:embed="rId7">
            <a:alphaModFix/>
          </a:blip>
          <a:srcRect/>
          <a:stretch/>
        </p:blipFill>
        <p:spPr>
          <a:xfrm>
            <a:off x="9794575" y="5979961"/>
            <a:ext cx="3272276" cy="898725"/>
          </a:xfrm>
          <a:prstGeom prst="rect">
            <a:avLst/>
          </a:prstGeom>
          <a:noFill/>
          <a:ln>
            <a:noFill/>
          </a:ln>
        </p:spPr>
      </p:pic>
      <p:sp>
        <p:nvSpPr>
          <p:cNvPr id="378" name="Google Shape;378;p48"/>
          <p:cNvSpPr/>
          <p:nvPr/>
        </p:nvSpPr>
        <p:spPr>
          <a:xfrm>
            <a:off x="71625" y="125325"/>
            <a:ext cx="1427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33</a:t>
            </a:r>
            <a:endParaRPr sz="37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49"/>
          <p:cNvPicPr preferRelativeResize="0"/>
          <p:nvPr/>
        </p:nvPicPr>
        <p:blipFill rotWithShape="1">
          <a:blip r:embed="rId3">
            <a:alphaModFix/>
          </a:blip>
          <a:srcRect l="2197" t="5556" r="31270" b="9627"/>
          <a:stretch/>
        </p:blipFill>
        <p:spPr>
          <a:xfrm>
            <a:off x="0" y="-16575"/>
            <a:ext cx="5532949" cy="3223075"/>
          </a:xfrm>
          <a:prstGeom prst="rect">
            <a:avLst/>
          </a:prstGeom>
          <a:noFill/>
          <a:ln>
            <a:noFill/>
          </a:ln>
        </p:spPr>
      </p:pic>
      <p:pic>
        <p:nvPicPr>
          <p:cNvPr id="384" name="Google Shape;384;p49"/>
          <p:cNvPicPr preferRelativeResize="0"/>
          <p:nvPr/>
        </p:nvPicPr>
        <p:blipFill rotWithShape="1">
          <a:blip r:embed="rId4">
            <a:alphaModFix/>
          </a:blip>
          <a:srcRect l="3129" t="8479" r="31146" b="9921"/>
          <a:stretch/>
        </p:blipFill>
        <p:spPr>
          <a:xfrm>
            <a:off x="5698425" y="46075"/>
            <a:ext cx="6493574" cy="3223075"/>
          </a:xfrm>
          <a:prstGeom prst="rect">
            <a:avLst/>
          </a:prstGeom>
          <a:noFill/>
          <a:ln>
            <a:noFill/>
          </a:ln>
        </p:spPr>
      </p:pic>
      <p:pic>
        <p:nvPicPr>
          <p:cNvPr id="385" name="Google Shape;385;p49"/>
          <p:cNvPicPr preferRelativeResize="0"/>
          <p:nvPr/>
        </p:nvPicPr>
        <p:blipFill rotWithShape="1">
          <a:blip r:embed="rId5">
            <a:alphaModFix/>
          </a:blip>
          <a:srcRect l="2795" t="6208" r="31012" b="11016"/>
          <a:stretch/>
        </p:blipFill>
        <p:spPr>
          <a:xfrm>
            <a:off x="0" y="3634925"/>
            <a:ext cx="5532950" cy="3223075"/>
          </a:xfrm>
          <a:prstGeom prst="rect">
            <a:avLst/>
          </a:prstGeom>
          <a:noFill/>
          <a:ln>
            <a:noFill/>
          </a:ln>
        </p:spPr>
      </p:pic>
      <p:pic>
        <p:nvPicPr>
          <p:cNvPr id="386" name="Google Shape;386;p49"/>
          <p:cNvPicPr preferRelativeResize="0"/>
          <p:nvPr/>
        </p:nvPicPr>
        <p:blipFill rotWithShape="1">
          <a:blip r:embed="rId6">
            <a:alphaModFix/>
          </a:blip>
          <a:srcRect l="3130" t="4848" r="10530" b="7408"/>
          <a:stretch/>
        </p:blipFill>
        <p:spPr>
          <a:xfrm>
            <a:off x="5643375" y="3796075"/>
            <a:ext cx="6493574" cy="3061925"/>
          </a:xfrm>
          <a:prstGeom prst="rect">
            <a:avLst/>
          </a:prstGeom>
          <a:noFill/>
          <a:ln>
            <a:noFill/>
          </a:ln>
        </p:spPr>
      </p:pic>
      <p:pic>
        <p:nvPicPr>
          <p:cNvPr id="387" name="Google Shape;387;p49"/>
          <p:cNvPicPr preferRelativeResize="0"/>
          <p:nvPr/>
        </p:nvPicPr>
        <p:blipFill rotWithShape="1">
          <a:blip r:embed="rId7">
            <a:alphaModFix/>
          </a:blip>
          <a:srcRect/>
          <a:stretch/>
        </p:blipFill>
        <p:spPr>
          <a:xfrm>
            <a:off x="9794575" y="5979961"/>
            <a:ext cx="3272276" cy="898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0"/>
          <p:cNvSpPr/>
          <p:nvPr/>
        </p:nvSpPr>
        <p:spPr>
          <a:xfrm>
            <a:off x="437322" y="972302"/>
            <a:ext cx="10916478" cy="386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latin typeface="Playfair Display"/>
                <a:ea typeface="Playfair Display"/>
                <a:cs typeface="Playfair Display"/>
                <a:sym typeface="Playfair Display"/>
              </a:rPr>
              <a:t>Not all national parks locations available on google maps</a:t>
            </a:r>
            <a:endParaRPr sz="2200" b="1">
              <a:latin typeface="Playfair Display"/>
              <a:ea typeface="Playfair Display"/>
              <a:cs typeface="Playfair Display"/>
              <a:sym typeface="Playfair Display"/>
            </a:endParaRPr>
          </a:p>
          <a:p>
            <a:pPr marL="0" marR="0" lvl="0" indent="0" algn="l" rtl="0">
              <a:spcBef>
                <a:spcPts val="0"/>
              </a:spcBef>
              <a:spcAft>
                <a:spcPts val="0"/>
              </a:spcAft>
              <a:buNone/>
            </a:pPr>
            <a:r>
              <a:rPr lang="en-US" sz="2200" b="1">
                <a:solidFill>
                  <a:schemeClr val="dk1"/>
                </a:solidFill>
                <a:latin typeface="Playfair Display"/>
                <a:ea typeface="Playfair Display"/>
                <a:cs typeface="Playfair Display"/>
                <a:sym typeface="Playfair Display"/>
              </a:rPr>
              <a:t> </a:t>
            </a:r>
            <a:endParaRPr sz="2200" b="1">
              <a:solidFill>
                <a:schemeClr val="dk1"/>
              </a:solidFill>
              <a:latin typeface="Playfair Display"/>
              <a:ea typeface="Playfair Display"/>
              <a:cs typeface="Playfair Display"/>
              <a:sym typeface="Playfair Display"/>
            </a:endParaRPr>
          </a:p>
          <a:p>
            <a:pPr marL="457200" marR="0" lvl="1" indent="0" algn="l" rtl="0">
              <a:lnSpc>
                <a:spcPct val="150000"/>
              </a:lnSpc>
              <a:spcBef>
                <a:spcPts val="0"/>
              </a:spcBef>
              <a:spcAft>
                <a:spcPts val="0"/>
              </a:spcAft>
              <a:buNone/>
            </a:pPr>
            <a:r>
              <a:rPr lang="en-US" sz="2200" b="1">
                <a:latin typeface="Playfair Display"/>
                <a:ea typeface="Playfair Display"/>
                <a:cs typeface="Playfair Display"/>
                <a:sym typeface="Playfair Display"/>
              </a:rPr>
              <a:t>1.</a:t>
            </a:r>
            <a:r>
              <a:rPr lang="en-US" sz="2200" b="1">
                <a:solidFill>
                  <a:schemeClr val="dk1"/>
                </a:solidFill>
                <a:latin typeface="Playfair Display"/>
                <a:ea typeface="Playfair Display"/>
                <a:cs typeface="Playfair Display"/>
                <a:sym typeface="Playfair Display"/>
              </a:rPr>
              <a:t>	</a:t>
            </a:r>
            <a:r>
              <a:rPr lang="en-US" sz="2200">
                <a:latin typeface="Playfair Display"/>
                <a:ea typeface="Playfair Display"/>
                <a:cs typeface="Playfair Display"/>
                <a:sym typeface="Playfair Display"/>
              </a:rPr>
              <a:t>Coast Marshes Area in Rafah North Sinai Governorate (Ahrash Protectorate)</a:t>
            </a:r>
            <a:endParaRPr sz="2200">
              <a:latin typeface="Playfair Display"/>
              <a:ea typeface="Playfair Display"/>
              <a:cs typeface="Playfair Display"/>
              <a:sym typeface="Playfair Display"/>
            </a:endParaRPr>
          </a:p>
          <a:p>
            <a:pPr marL="457200" marR="0" lvl="1" indent="0" algn="l" rtl="0">
              <a:lnSpc>
                <a:spcPct val="150000"/>
              </a:lnSpc>
              <a:spcBef>
                <a:spcPts val="0"/>
              </a:spcBef>
              <a:spcAft>
                <a:spcPts val="0"/>
              </a:spcAft>
              <a:buNone/>
            </a:pPr>
            <a:r>
              <a:rPr lang="en-US" sz="2200">
                <a:latin typeface="Playfair Display"/>
                <a:ea typeface="Playfair Display"/>
                <a:cs typeface="Playfair Display"/>
                <a:sym typeface="Playfair Display"/>
              </a:rPr>
              <a:t>2.	Ashtoom El-Gamil and Tenis Island Protected Area in Port Said Governorate</a:t>
            </a:r>
            <a:endParaRPr sz="2200">
              <a:latin typeface="Playfair Display"/>
              <a:ea typeface="Playfair Display"/>
              <a:cs typeface="Playfair Display"/>
              <a:sym typeface="Playfair Display"/>
            </a:endParaRPr>
          </a:p>
          <a:p>
            <a:pPr marL="457200" marR="0" lvl="1" indent="0" algn="l" rtl="0">
              <a:lnSpc>
                <a:spcPct val="150000"/>
              </a:lnSpc>
              <a:spcBef>
                <a:spcPts val="0"/>
              </a:spcBef>
              <a:spcAft>
                <a:spcPts val="0"/>
              </a:spcAft>
              <a:buNone/>
            </a:pPr>
            <a:r>
              <a:rPr lang="en-US" sz="2200">
                <a:latin typeface="Playfair Display"/>
                <a:ea typeface="Playfair Display"/>
                <a:cs typeface="Playfair Display"/>
                <a:sym typeface="Playfair Display"/>
              </a:rPr>
              <a:t>3.	Wadi Al-Alaqi in Aswan Governorate</a:t>
            </a:r>
            <a:endParaRPr sz="2200">
              <a:latin typeface="Playfair Display"/>
              <a:ea typeface="Playfair Display"/>
              <a:cs typeface="Playfair Display"/>
              <a:sym typeface="Playfair Display"/>
            </a:endParaRPr>
          </a:p>
          <a:p>
            <a:pPr marL="457200" marR="0" lvl="1" indent="0" algn="l" rtl="0">
              <a:lnSpc>
                <a:spcPct val="150000"/>
              </a:lnSpc>
              <a:spcBef>
                <a:spcPts val="0"/>
              </a:spcBef>
              <a:spcAft>
                <a:spcPts val="0"/>
              </a:spcAft>
              <a:buNone/>
            </a:pPr>
            <a:r>
              <a:rPr lang="en-US" sz="2200">
                <a:latin typeface="Playfair Display"/>
                <a:ea typeface="Playfair Display"/>
                <a:cs typeface="Playfair Display"/>
                <a:sym typeface="Playfair Display"/>
              </a:rPr>
              <a:t>4.	Wadi Al-Asioutty Protected Area</a:t>
            </a:r>
            <a:endParaRPr sz="2200">
              <a:latin typeface="Playfair Display"/>
              <a:ea typeface="Playfair Display"/>
              <a:cs typeface="Playfair Display"/>
              <a:sym typeface="Playfair Display"/>
            </a:endParaRPr>
          </a:p>
          <a:p>
            <a:pPr marL="457200" marR="0" lvl="1" indent="0" algn="l" rtl="0">
              <a:lnSpc>
                <a:spcPct val="150000"/>
              </a:lnSpc>
              <a:spcBef>
                <a:spcPts val="0"/>
              </a:spcBef>
              <a:spcAft>
                <a:spcPts val="0"/>
              </a:spcAft>
              <a:buNone/>
            </a:pPr>
            <a:r>
              <a:rPr lang="en-US" sz="2200">
                <a:latin typeface="Playfair Display"/>
                <a:ea typeface="Playfair Display"/>
                <a:cs typeface="Playfair Display"/>
                <a:sym typeface="Playfair Display"/>
              </a:rPr>
              <a:t>5.	Taba Protected Area in South Sinai Governorate</a:t>
            </a:r>
            <a:endParaRPr sz="2200">
              <a:latin typeface="Playfair Display"/>
              <a:ea typeface="Playfair Display"/>
              <a:cs typeface="Playfair Display"/>
              <a:sym typeface="Playfair Display"/>
            </a:endParaRPr>
          </a:p>
          <a:p>
            <a:pPr marL="457200" marR="0" lvl="1" indent="0" algn="l" rtl="0">
              <a:lnSpc>
                <a:spcPct val="150000"/>
              </a:lnSpc>
              <a:spcBef>
                <a:spcPts val="0"/>
              </a:spcBef>
              <a:spcAft>
                <a:spcPts val="0"/>
              </a:spcAft>
              <a:buNone/>
            </a:pPr>
            <a:r>
              <a:rPr lang="en-US" sz="2200">
                <a:latin typeface="Playfair Display"/>
                <a:ea typeface="Playfair Display"/>
                <a:cs typeface="Playfair Display"/>
                <a:sym typeface="Playfair Display"/>
              </a:rPr>
              <a:t>6.	El-Brolus Protected Area in Kafr El-Sheikh Governorate</a:t>
            </a:r>
            <a:endParaRPr sz="2200">
              <a:latin typeface="Playfair Display"/>
              <a:ea typeface="Playfair Display"/>
              <a:cs typeface="Playfair Display"/>
              <a:sym typeface="Playfair Display"/>
            </a:endParaRPr>
          </a:p>
          <a:p>
            <a:pPr marL="457200" marR="0" lvl="1" indent="0" algn="l" rtl="0">
              <a:lnSpc>
                <a:spcPct val="150000"/>
              </a:lnSpc>
              <a:spcBef>
                <a:spcPts val="0"/>
              </a:spcBef>
              <a:spcAft>
                <a:spcPts val="0"/>
              </a:spcAft>
              <a:buNone/>
            </a:pPr>
            <a:r>
              <a:rPr lang="en-US" sz="2200">
                <a:latin typeface="Playfair Display"/>
                <a:ea typeface="Playfair Display"/>
                <a:cs typeface="Playfair Display"/>
                <a:sym typeface="Playfair Display"/>
              </a:rPr>
              <a:t>7.	El-Dababya</a:t>
            </a:r>
            <a:endParaRPr sz="2200">
              <a:latin typeface="Playfair Display"/>
              <a:ea typeface="Playfair Display"/>
              <a:cs typeface="Playfair Display"/>
              <a:sym typeface="Playfair Display"/>
            </a:endParaRPr>
          </a:p>
          <a:p>
            <a:pPr marL="457200" marR="0" lvl="1" indent="0" algn="l" rtl="0">
              <a:lnSpc>
                <a:spcPct val="150000"/>
              </a:lnSpc>
              <a:spcBef>
                <a:spcPts val="0"/>
              </a:spcBef>
              <a:spcAft>
                <a:spcPts val="0"/>
              </a:spcAft>
              <a:buNone/>
            </a:pPr>
            <a:r>
              <a:rPr lang="en-US" sz="2200">
                <a:latin typeface="Playfair Display"/>
                <a:ea typeface="Playfair Display"/>
                <a:cs typeface="Playfair Display"/>
                <a:sym typeface="Playfair Display"/>
              </a:rPr>
              <a:t>8.	Mount Kamel Meteor Protectorate</a:t>
            </a:r>
            <a:endParaRPr sz="2200">
              <a:latin typeface="Playfair Display"/>
              <a:ea typeface="Playfair Display"/>
              <a:cs typeface="Playfair Display"/>
              <a:sym typeface="Playfair Display"/>
            </a:endParaRPr>
          </a:p>
        </p:txBody>
      </p:sp>
      <p:pic>
        <p:nvPicPr>
          <p:cNvPr id="393" name="Google Shape;393;p50"/>
          <p:cNvPicPr preferRelativeResize="0"/>
          <p:nvPr/>
        </p:nvPicPr>
        <p:blipFill rotWithShape="1">
          <a:blip r:embed="rId3">
            <a:alphaModFix/>
          </a:blip>
          <a:srcRect/>
          <a:stretch/>
        </p:blipFill>
        <p:spPr>
          <a:xfrm>
            <a:off x="9794575" y="5979961"/>
            <a:ext cx="3272276" cy="8987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1"/>
          <p:cNvSpPr/>
          <p:nvPr/>
        </p:nvSpPr>
        <p:spPr>
          <a:xfrm>
            <a:off x="3028916" y="314829"/>
            <a:ext cx="5947200" cy="1260300"/>
          </a:xfrm>
          <a:prstGeom prst="rect">
            <a:avLst/>
          </a:prstGeom>
          <a:noFill/>
          <a:ln>
            <a:noFill/>
          </a:ln>
        </p:spPr>
        <p:txBody>
          <a:bodyPr spcFirstLastPara="1" wrap="square" lIns="102525" tIns="102525" rIns="102525" bIns="102525" anchor="t" anchorCtr="0">
            <a:noAutofit/>
          </a:bodyPr>
          <a:lstStyle/>
          <a:p>
            <a:pPr marL="0" marR="0" lvl="0" indent="0" algn="ctr" rtl="0">
              <a:lnSpc>
                <a:spcPct val="100000"/>
              </a:lnSpc>
              <a:spcBef>
                <a:spcPts val="0"/>
              </a:spcBef>
              <a:spcAft>
                <a:spcPts val="0"/>
              </a:spcAft>
              <a:buNone/>
            </a:pPr>
            <a:r>
              <a:rPr lang="en-US" sz="4000" b="1">
                <a:solidFill>
                  <a:schemeClr val="dk1"/>
                </a:solidFill>
                <a:latin typeface="Playfair Display"/>
                <a:ea typeface="Playfair Display"/>
                <a:cs typeface="Playfair Display"/>
                <a:sym typeface="Playfair Display"/>
              </a:rPr>
              <a:t>Classifier Dataset </a:t>
            </a:r>
            <a:endParaRPr sz="4000" b="1">
              <a:solidFill>
                <a:schemeClr val="dk1"/>
              </a:solidFill>
              <a:latin typeface="Playfair Display"/>
              <a:ea typeface="Playfair Display"/>
              <a:cs typeface="Playfair Display"/>
              <a:sym typeface="Playfair Display"/>
            </a:endParaRPr>
          </a:p>
        </p:txBody>
      </p:sp>
      <p:sp>
        <p:nvSpPr>
          <p:cNvPr id="399" name="Google Shape;399;p51"/>
          <p:cNvSpPr/>
          <p:nvPr/>
        </p:nvSpPr>
        <p:spPr>
          <a:xfrm>
            <a:off x="2021236" y="1394847"/>
            <a:ext cx="6469200" cy="2337000"/>
          </a:xfrm>
          <a:prstGeom prst="rect">
            <a:avLst/>
          </a:prstGeom>
          <a:noFill/>
          <a:ln>
            <a:noFill/>
          </a:ln>
        </p:spPr>
        <p:txBody>
          <a:bodyPr spcFirstLastPara="1" wrap="square" lIns="81625" tIns="40800" rIns="81625" bIns="40800" anchor="t" anchorCtr="0">
            <a:noAutofit/>
          </a:bodyPr>
          <a:lstStyle/>
          <a:p>
            <a:pPr marL="0" marR="0" lvl="0" indent="0" algn="l" rtl="0">
              <a:lnSpc>
                <a:spcPct val="100000"/>
              </a:lnSpc>
              <a:spcBef>
                <a:spcPts val="0"/>
              </a:spcBef>
              <a:spcAft>
                <a:spcPts val="0"/>
              </a:spcAft>
              <a:buNone/>
            </a:pPr>
            <a:r>
              <a:rPr lang="en-US" sz="1633">
                <a:solidFill>
                  <a:srgbClr val="000000"/>
                </a:solidFill>
                <a:latin typeface="Arial"/>
                <a:ea typeface="Arial"/>
                <a:cs typeface="Arial"/>
                <a:sym typeface="Arial"/>
              </a:rPr>
              <a:t>Dataset Conatins:10,000 Record</a:t>
            </a:r>
            <a:endParaRPr sz="1633">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33">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33">
                <a:solidFill>
                  <a:srgbClr val="000000"/>
                </a:solidFill>
                <a:latin typeface="Arial"/>
                <a:ea typeface="Arial"/>
                <a:cs typeface="Arial"/>
                <a:sym typeface="Arial"/>
              </a:rPr>
              <a:t>Dataset is labeled.</a:t>
            </a:r>
            <a:endParaRPr sz="1633">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33">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33">
                <a:solidFill>
                  <a:srgbClr val="000000"/>
                </a:solidFill>
                <a:latin typeface="Arial"/>
                <a:ea typeface="Arial"/>
                <a:cs typeface="Arial"/>
                <a:sym typeface="Arial"/>
              </a:rPr>
              <a:t>From </a:t>
            </a:r>
            <a:r>
              <a:rPr lang="en-US" sz="1633" u="sng">
                <a:solidFill>
                  <a:schemeClr val="hlink"/>
                </a:solidFill>
                <a:latin typeface="Arial"/>
                <a:ea typeface="Arial"/>
                <a:cs typeface="Arial"/>
                <a:sym typeface="Arial"/>
                <a:hlinkClick r:id="rId3"/>
              </a:rPr>
              <a:t>www.yelp.com</a:t>
            </a:r>
            <a:endParaRPr sz="1633">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33">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33">
                <a:solidFill>
                  <a:srgbClr val="0000FF"/>
                </a:solidFill>
                <a:latin typeface="Arial"/>
                <a:ea typeface="Arial"/>
                <a:cs typeface="Arial"/>
                <a:sym typeface="Arial"/>
              </a:rPr>
              <a:t>5 classes </a:t>
            </a:r>
            <a:endParaRPr sz="1633">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33">
              <a:solidFill>
                <a:schemeClr val="dk1"/>
              </a:solidFill>
              <a:latin typeface="Arial"/>
              <a:ea typeface="Arial"/>
              <a:cs typeface="Arial"/>
              <a:sym typeface="Arial"/>
            </a:endParaRPr>
          </a:p>
        </p:txBody>
      </p:sp>
      <p:sp>
        <p:nvSpPr>
          <p:cNvPr id="400" name="Google Shape;400;p51"/>
          <p:cNvSpPr/>
          <p:nvPr/>
        </p:nvSpPr>
        <p:spPr>
          <a:xfrm>
            <a:off x="2021237" y="3566967"/>
            <a:ext cx="7962600" cy="2570700"/>
          </a:xfrm>
          <a:prstGeom prst="rect">
            <a:avLst/>
          </a:prstGeom>
          <a:noFill/>
          <a:ln>
            <a:noFill/>
          </a:ln>
        </p:spPr>
        <p:txBody>
          <a:bodyPr spcFirstLastPara="1" wrap="square" lIns="81625" tIns="40800" rIns="81625" bIns="40800" anchor="t" anchorCtr="0">
            <a:noAutofit/>
          </a:bodyPr>
          <a:lstStyle/>
          <a:p>
            <a:pPr marL="0" marR="0" lvl="0" indent="0" algn="l" rtl="0">
              <a:lnSpc>
                <a:spcPct val="100000"/>
              </a:lnSpc>
              <a:spcBef>
                <a:spcPts val="0"/>
              </a:spcBef>
              <a:spcAft>
                <a:spcPts val="0"/>
              </a:spcAft>
              <a:buNone/>
            </a:pPr>
            <a:r>
              <a:rPr lang="en-US" sz="2177">
                <a:solidFill>
                  <a:srgbClr val="000000"/>
                </a:solidFill>
                <a:latin typeface="Arial"/>
                <a:ea typeface="Arial"/>
                <a:cs typeface="Arial"/>
                <a:sym typeface="Arial"/>
              </a:rPr>
              <a:t>What is yelp? (DataSet)</a:t>
            </a:r>
            <a:endParaRPr sz="2177">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177">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177">
                <a:solidFill>
                  <a:srgbClr val="000000"/>
                </a:solidFill>
                <a:latin typeface="Arial"/>
                <a:ea typeface="Arial"/>
                <a:cs typeface="Arial"/>
                <a:sym typeface="Arial"/>
              </a:rPr>
              <a:t>Yelp is a business directory service and crowd-sourced review forum, and a public company of the same name that is headquartered in San Francisco, California. The company develops, hosts, and markets the Yelp.com website and the Yelp mobile app, which publish crowd-sourced reviews about businesses.</a:t>
            </a:r>
            <a:endParaRPr sz="2177">
              <a:solidFill>
                <a:schemeClr val="dk1"/>
              </a:solidFill>
              <a:latin typeface="Arial"/>
              <a:ea typeface="Arial"/>
              <a:cs typeface="Arial"/>
              <a:sym typeface="Arial"/>
            </a:endParaRPr>
          </a:p>
        </p:txBody>
      </p:sp>
      <p:sp>
        <p:nvSpPr>
          <p:cNvPr id="401" name="Google Shape;401;p51"/>
          <p:cNvSpPr/>
          <p:nvPr/>
        </p:nvSpPr>
        <p:spPr>
          <a:xfrm>
            <a:off x="9321075" y="6222107"/>
            <a:ext cx="662700" cy="41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FFFFF"/>
                </a:solidFill>
                <a:latin typeface="Arial"/>
                <a:ea typeface="Arial"/>
                <a:cs typeface="Arial"/>
                <a:sym typeface="Arial"/>
              </a:rPr>
              <a:t>11</a:t>
            </a:r>
            <a:endParaRPr sz="2400">
              <a:solidFill>
                <a:srgbClr val="000000"/>
              </a:solidFill>
              <a:latin typeface="Arial"/>
              <a:ea typeface="Arial"/>
              <a:cs typeface="Arial"/>
              <a:sym typeface="Arial"/>
            </a:endParaRPr>
          </a:p>
        </p:txBody>
      </p:sp>
      <p:pic>
        <p:nvPicPr>
          <p:cNvPr id="402" name="Google Shape;402;p51"/>
          <p:cNvPicPr preferRelativeResize="0"/>
          <p:nvPr/>
        </p:nvPicPr>
        <p:blipFill rotWithShape="1">
          <a:blip r:embed="rId4">
            <a:alphaModFix/>
          </a:blip>
          <a:srcRect/>
          <a:stretch/>
        </p:blipFill>
        <p:spPr>
          <a:xfrm>
            <a:off x="9794575" y="5979961"/>
            <a:ext cx="3272276" cy="898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1295402" y="232282"/>
            <a:ext cx="9601196" cy="70416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4400"/>
              <a:buFont typeface="Calibri"/>
              <a:buNone/>
            </a:pPr>
            <a:r>
              <a:rPr lang="en-US" sz="3959"/>
              <a:t>Related Work 1</a:t>
            </a:r>
            <a:br>
              <a:rPr lang="en-US" sz="3959"/>
            </a:br>
            <a:r>
              <a:rPr lang="en-US" sz="2790"/>
              <a:t>Opinion Mining and Summarization of Hotel Reviews</a:t>
            </a:r>
            <a:endParaRPr sz="3959"/>
          </a:p>
        </p:txBody>
      </p:sp>
      <p:sp>
        <p:nvSpPr>
          <p:cNvPr id="104" name="Google Shape;104;p19"/>
          <p:cNvSpPr txBox="1"/>
          <p:nvPr/>
        </p:nvSpPr>
        <p:spPr>
          <a:xfrm>
            <a:off x="457200" y="1473034"/>
            <a:ext cx="10998300" cy="397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 Important and useful information can be extracted from reviews.</a:t>
            </a:r>
            <a:endParaRPr/>
          </a:p>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 Reviews about hotel are retrieved from review websites such as: </a:t>
            </a:r>
            <a:endParaRPr/>
          </a:p>
          <a:p>
            <a:pPr marL="0" marR="0" lvl="0" indent="0" algn="l" rtl="0">
              <a:lnSpc>
                <a:spcPct val="100000"/>
              </a:lnSpc>
              <a:spcBef>
                <a:spcPts val="0"/>
              </a:spcBef>
              <a:spcAft>
                <a:spcPts val="0"/>
              </a:spcAft>
              <a:buClr>
                <a:srgbClr val="C00000"/>
              </a:buClr>
              <a:buSzPts val="2800"/>
              <a:buFont typeface="Calibri"/>
              <a:buNone/>
            </a:pPr>
            <a:r>
              <a:rPr lang="en-US" sz="2800" b="0" i="0" u="none" strike="noStrike" cap="none">
                <a:solidFill>
                  <a:srgbClr val="C00000"/>
                </a:solidFill>
                <a:latin typeface="Calibri"/>
                <a:ea typeface="Calibri"/>
                <a:cs typeface="Calibri"/>
                <a:sym typeface="Calibri"/>
              </a:rPr>
              <a:t>www.tripadvisor.com . </a:t>
            </a:r>
            <a:endParaRPr/>
          </a:p>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 Review text is classified as </a:t>
            </a:r>
            <a:r>
              <a:rPr lang="en-US" sz="2800" b="0" i="0" u="none" strike="noStrike" cap="none">
                <a:solidFill>
                  <a:srgbClr val="C00000"/>
                </a:solidFill>
                <a:latin typeface="Calibri"/>
                <a:ea typeface="Calibri"/>
                <a:cs typeface="Calibri"/>
                <a:sym typeface="Calibri"/>
              </a:rPr>
              <a:t>Positive &amp; negative </a:t>
            </a:r>
            <a:r>
              <a:rPr lang="en-US" sz="2800" b="0" i="0" u="none" strike="noStrike" cap="none">
                <a:solidFill>
                  <a:srgbClr val="000000"/>
                </a:solidFill>
                <a:latin typeface="Calibri"/>
                <a:ea typeface="Calibri"/>
                <a:cs typeface="Calibri"/>
                <a:sym typeface="Calibri"/>
              </a:rPr>
              <a:t>using </a:t>
            </a:r>
            <a:r>
              <a:rPr lang="en-US" sz="2800" b="0" i="0" u="none" strike="noStrike" cap="none">
                <a:solidFill>
                  <a:srgbClr val="C00000"/>
                </a:solidFill>
                <a:latin typeface="Calibri"/>
                <a:ea typeface="Calibri"/>
                <a:cs typeface="Calibri"/>
                <a:sym typeface="Calibri"/>
              </a:rPr>
              <a:t>machine learning classifiers</a:t>
            </a:r>
            <a:endParaRPr/>
          </a:p>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en-US" sz="2800" b="0" i="0" u="none" strike="noStrike" cap="none">
                <a:solidFill>
                  <a:srgbClr val="000000"/>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Used classifier:  </a:t>
            </a:r>
            <a:r>
              <a:rPr lang="en-US" sz="2800" b="0" i="0" u="none" strike="noStrike" cap="none">
                <a:solidFill>
                  <a:srgbClr val="C00000"/>
                </a:solidFill>
                <a:latin typeface="Calibri"/>
                <a:ea typeface="Calibri"/>
                <a:cs typeface="Calibri"/>
                <a:sym typeface="Calibri"/>
              </a:rPr>
              <a:t>Naive Bayes , SVM , and Decision Tree</a:t>
            </a:r>
            <a:r>
              <a:rPr lang="en-US" sz="2800" b="0" i="0" u="none" strike="noStrike" cap="none">
                <a:solidFill>
                  <a:schemeClr val="dk1"/>
                </a:solidFill>
                <a:latin typeface="Calibri"/>
                <a:ea typeface="Calibri"/>
                <a:cs typeface="Calibri"/>
                <a:sym typeface="Calibri"/>
              </a:rPr>
              <a:t>  for review text.</a:t>
            </a:r>
            <a:endParaRPr sz="2800" b="0" i="0" u="none" strike="noStrike" cap="none">
              <a:solidFill>
                <a:srgbClr val="000000"/>
              </a:solidFill>
              <a:latin typeface="Calibri"/>
              <a:ea typeface="Calibri"/>
              <a:cs typeface="Calibri"/>
              <a:sym typeface="Calibri"/>
            </a:endParaRPr>
          </a:p>
        </p:txBody>
      </p:sp>
      <p:sp>
        <p:nvSpPr>
          <p:cNvPr id="105" name="Google Shape;105;p19"/>
          <p:cNvSpPr txBox="1"/>
          <p:nvPr/>
        </p:nvSpPr>
        <p:spPr>
          <a:xfrm>
            <a:off x="11143124" y="6310300"/>
            <a:ext cx="9435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4000"/>
              <a:buFont typeface="Calibri"/>
              <a:buNone/>
            </a:pPr>
            <a:endParaRPr sz="4000" b="0" i="0" u="none" strike="noStrike" cap="none">
              <a:solidFill>
                <a:srgbClr val="000000"/>
              </a:solidFill>
              <a:latin typeface="Calibri"/>
              <a:ea typeface="Calibri"/>
              <a:cs typeface="Calibri"/>
              <a:sym typeface="Calibri"/>
            </a:endParaRPr>
          </a:p>
        </p:txBody>
      </p:sp>
      <p:sp>
        <p:nvSpPr>
          <p:cNvPr id="106" name="Google Shape;106;p19"/>
          <p:cNvSpPr txBox="1"/>
          <p:nvPr/>
        </p:nvSpPr>
        <p:spPr>
          <a:xfrm>
            <a:off x="210592" y="6029206"/>
            <a:ext cx="106860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Vijay B. Raut , D.D. Londhe “Opinion Mining and Summarization of Hotel Reviews”. 2014 Sixth International Conference on Computational Intelligence and Communication Networks.</a:t>
            </a:r>
            <a:endParaRPr/>
          </a:p>
        </p:txBody>
      </p:sp>
      <p:pic>
        <p:nvPicPr>
          <p:cNvPr id="107" name="Google Shape;107;p19"/>
          <p:cNvPicPr preferRelativeResize="0"/>
          <p:nvPr/>
        </p:nvPicPr>
        <p:blipFill rotWithShape="1">
          <a:blip r:embed="rId3">
            <a:alphaModFix/>
          </a:blip>
          <a:srcRect/>
          <a:stretch/>
        </p:blipFill>
        <p:spPr>
          <a:xfrm>
            <a:off x="9794575" y="5979961"/>
            <a:ext cx="3272276" cy="898725"/>
          </a:xfrm>
          <a:prstGeom prst="rect">
            <a:avLst/>
          </a:prstGeom>
          <a:noFill/>
          <a:ln>
            <a:noFill/>
          </a:ln>
        </p:spPr>
      </p:pic>
      <p:sp>
        <p:nvSpPr>
          <p:cNvPr id="108" name="Google Shape;108;p19"/>
          <p:cNvSpPr/>
          <p:nvPr/>
        </p:nvSpPr>
        <p:spPr>
          <a:xfrm>
            <a:off x="71625" y="125325"/>
            <a:ext cx="1253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4</a:t>
            </a:r>
            <a:endParaRPr sz="3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1017495" y="0"/>
            <a:ext cx="9601196" cy="70416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4400"/>
              <a:buFont typeface="Garamond"/>
              <a:buNone/>
            </a:pPr>
            <a:r>
              <a:rPr lang="en-US" sz="4000"/>
              <a:t>Related Work 2 (2/2) </a:t>
            </a:r>
            <a:endParaRPr sz="4000"/>
          </a:p>
        </p:txBody>
      </p:sp>
      <p:sp>
        <p:nvSpPr>
          <p:cNvPr id="114" name="Google Shape;114;p20"/>
          <p:cNvSpPr txBox="1">
            <a:spLocks noGrp="1"/>
          </p:cNvSpPr>
          <p:nvPr>
            <p:ph type="body" idx="1"/>
          </p:nvPr>
        </p:nvSpPr>
        <p:spPr>
          <a:xfrm>
            <a:off x="157444" y="1388844"/>
            <a:ext cx="11113500" cy="4856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sz="2800"/>
              <a:t>An attribute table was created to link the data with their characteristics in order to provide more information for analysis. </a:t>
            </a:r>
            <a:endParaRPr/>
          </a:p>
          <a:p>
            <a:pPr marL="0" lvl="0" indent="0" algn="l" rtl="0">
              <a:lnSpc>
                <a:spcPct val="90000"/>
              </a:lnSpc>
              <a:spcBef>
                <a:spcPts val="1000"/>
              </a:spcBef>
              <a:spcAft>
                <a:spcPts val="0"/>
              </a:spcAft>
              <a:buClr>
                <a:schemeClr val="dk1"/>
              </a:buClr>
              <a:buSzPts val="2800"/>
              <a:buNone/>
            </a:pPr>
            <a:endParaRPr sz="2800"/>
          </a:p>
          <a:p>
            <a:pPr marL="228600" lvl="0" indent="-228600" algn="l" rtl="0">
              <a:lnSpc>
                <a:spcPct val="90000"/>
              </a:lnSpc>
              <a:spcBef>
                <a:spcPts val="1000"/>
              </a:spcBef>
              <a:spcAft>
                <a:spcPts val="0"/>
              </a:spcAft>
              <a:buClr>
                <a:schemeClr val="dk1"/>
              </a:buClr>
              <a:buSzPts val="2800"/>
              <a:buChar char="●"/>
            </a:pPr>
            <a:r>
              <a:rPr lang="en-US" sz="2800"/>
              <a:t>Challenges:</a:t>
            </a:r>
            <a:endParaRPr/>
          </a:p>
          <a:p>
            <a:pPr marL="0" lvl="0" indent="0" algn="l" rtl="0">
              <a:lnSpc>
                <a:spcPct val="90000"/>
              </a:lnSpc>
              <a:spcBef>
                <a:spcPts val="1000"/>
              </a:spcBef>
              <a:spcAft>
                <a:spcPts val="0"/>
              </a:spcAft>
              <a:buClr>
                <a:schemeClr val="dk1"/>
              </a:buClr>
              <a:buSzPts val="2800"/>
              <a:buNone/>
            </a:pPr>
            <a:r>
              <a:rPr lang="en-US" sz="2800"/>
              <a:t>1)lack of information, statistics </a:t>
            </a:r>
            <a:endParaRPr/>
          </a:p>
          <a:p>
            <a:pPr marL="0" lvl="0" indent="0" algn="l" rtl="0">
              <a:lnSpc>
                <a:spcPct val="90000"/>
              </a:lnSpc>
              <a:spcBef>
                <a:spcPts val="1000"/>
              </a:spcBef>
              <a:spcAft>
                <a:spcPts val="0"/>
              </a:spcAft>
              <a:buClr>
                <a:schemeClr val="dk1"/>
              </a:buClr>
              <a:buSzPts val="2800"/>
              <a:buNone/>
            </a:pPr>
            <a:r>
              <a:rPr lang="en-US" sz="2800"/>
              <a:t>2)Data acquisition is time </a:t>
            </a:r>
            <a:endParaRPr/>
          </a:p>
          <a:p>
            <a:pPr marL="0" lvl="0" indent="0" algn="l" rtl="0">
              <a:lnSpc>
                <a:spcPct val="90000"/>
              </a:lnSpc>
              <a:spcBef>
                <a:spcPts val="1000"/>
              </a:spcBef>
              <a:spcAft>
                <a:spcPts val="2100"/>
              </a:spcAft>
              <a:buClr>
                <a:schemeClr val="dk1"/>
              </a:buClr>
              <a:buSzPts val="2800"/>
              <a:buNone/>
            </a:pPr>
            <a:r>
              <a:rPr lang="en-US"/>
              <a:t>    </a:t>
            </a:r>
            <a:r>
              <a:rPr lang="en-US" sz="2800"/>
              <a:t>consuming and costly.</a:t>
            </a:r>
            <a:endParaRPr/>
          </a:p>
        </p:txBody>
      </p:sp>
      <p:sp>
        <p:nvSpPr>
          <p:cNvPr id="115" name="Google Shape;115;p20"/>
          <p:cNvSpPr txBox="1"/>
          <p:nvPr/>
        </p:nvSpPr>
        <p:spPr>
          <a:xfrm>
            <a:off x="1851885" y="732400"/>
            <a:ext cx="9601200" cy="56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62626"/>
              </a:buClr>
              <a:buSzPts val="4400"/>
              <a:buFont typeface="Garamond"/>
              <a:buNone/>
            </a:pPr>
            <a:r>
              <a:rPr lang="en-US" sz="2400" b="0" i="0" u="none" strike="noStrike" cap="none">
                <a:solidFill>
                  <a:srgbClr val="262626"/>
                </a:solidFill>
                <a:latin typeface="Calibri"/>
                <a:ea typeface="Calibri"/>
                <a:cs typeface="Calibri"/>
                <a:sym typeface="Calibri"/>
              </a:rPr>
              <a:t>ROLE OF GEOINFORMATION IN ENHANCING TOURISM IN NATIONAL PARKS </a:t>
            </a:r>
            <a:endParaRPr/>
          </a:p>
        </p:txBody>
      </p:sp>
      <p:pic>
        <p:nvPicPr>
          <p:cNvPr id="116" name="Google Shape;116;p20"/>
          <p:cNvPicPr preferRelativeResize="0"/>
          <p:nvPr/>
        </p:nvPicPr>
        <p:blipFill rotWithShape="1">
          <a:blip r:embed="rId3">
            <a:alphaModFix/>
          </a:blip>
          <a:srcRect/>
          <a:stretch/>
        </p:blipFill>
        <p:spPr>
          <a:xfrm>
            <a:off x="5285751" y="2234492"/>
            <a:ext cx="5332949" cy="4118433"/>
          </a:xfrm>
          <a:prstGeom prst="rect">
            <a:avLst/>
          </a:prstGeom>
          <a:noFill/>
          <a:ln>
            <a:noFill/>
          </a:ln>
        </p:spPr>
      </p:pic>
      <p:sp>
        <p:nvSpPr>
          <p:cNvPr id="117" name="Google Shape;117;p20"/>
          <p:cNvSpPr txBox="1"/>
          <p:nvPr/>
        </p:nvSpPr>
        <p:spPr>
          <a:xfrm>
            <a:off x="346572" y="6245469"/>
            <a:ext cx="10735293"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0" i="0" u="none" strike="noStrike" cap="none">
                <a:solidFill>
                  <a:schemeClr val="dk1"/>
                </a:solidFill>
                <a:latin typeface="Calibri"/>
                <a:ea typeface="Calibri"/>
                <a:cs typeface="Calibri"/>
                <a:sym typeface="Calibri"/>
              </a:rPr>
              <a:t>J. Mwenda, Mr. Mutero and Mr. Hongo (2008). “ROLE OF GEOINFORMATION IN ENHANCING TOURISM IN NATIONAL PARKS CASE STUDY: AMBOSELI NATIONAL PARK”. Department of Geospatial and Space Technology 2008.</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118" name="Google Shape;118;p20"/>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119" name="Google Shape;119;p20"/>
          <p:cNvSpPr/>
          <p:nvPr/>
        </p:nvSpPr>
        <p:spPr>
          <a:xfrm>
            <a:off x="71625" y="125325"/>
            <a:ext cx="1253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5</a:t>
            </a:r>
            <a:endParaRPr sz="3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758954" y="0"/>
            <a:ext cx="9601196" cy="70416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4400"/>
              <a:buFont typeface="Calibri"/>
              <a:buNone/>
            </a:pPr>
            <a:r>
              <a:rPr lang="en-US" sz="4000"/>
              <a:t>Related Work 3</a:t>
            </a:r>
            <a:endParaRPr sz="4000"/>
          </a:p>
        </p:txBody>
      </p:sp>
      <p:sp>
        <p:nvSpPr>
          <p:cNvPr id="125" name="Google Shape;125;p21"/>
          <p:cNvSpPr txBox="1">
            <a:spLocks noGrp="1"/>
          </p:cNvSpPr>
          <p:nvPr>
            <p:ph type="body" idx="1"/>
          </p:nvPr>
        </p:nvSpPr>
        <p:spPr>
          <a:xfrm>
            <a:off x="465575" y="1366700"/>
            <a:ext cx="11495700" cy="53031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I</a:t>
            </a:r>
            <a:r>
              <a:rPr lang="en-US" sz="2800"/>
              <a:t>mportance of sentences is decided based on linguistic features of sentences</a:t>
            </a:r>
            <a:endParaRPr/>
          </a:p>
          <a:p>
            <a:pPr marL="228600" lvl="0" indent="-228600" algn="l" rtl="0">
              <a:lnSpc>
                <a:spcPct val="90000"/>
              </a:lnSpc>
              <a:spcBef>
                <a:spcPts val="1000"/>
              </a:spcBef>
              <a:spcAft>
                <a:spcPts val="0"/>
              </a:spcAft>
              <a:buClr>
                <a:schemeClr val="dk1"/>
              </a:buClr>
              <a:buSzPts val="2800"/>
              <a:buChar char="●"/>
            </a:pPr>
            <a:r>
              <a:rPr lang="en-US" sz="2800"/>
              <a:t>Sentiment analysis of Movie Reviews</a:t>
            </a:r>
            <a:endParaRPr sz="2800"/>
          </a:p>
          <a:p>
            <a:pPr marL="228600" lvl="0" indent="0" algn="l" rtl="0">
              <a:lnSpc>
                <a:spcPct val="90000"/>
              </a:lnSpc>
              <a:spcBef>
                <a:spcPts val="1000"/>
              </a:spcBef>
              <a:spcAft>
                <a:spcPts val="0"/>
              </a:spcAft>
              <a:buNone/>
            </a:pPr>
            <a:endParaRPr sz="2800"/>
          </a:p>
          <a:p>
            <a:pPr marL="228600" lvl="0" indent="-228600" algn="l" rtl="0">
              <a:lnSpc>
                <a:spcPct val="90000"/>
              </a:lnSpc>
              <a:spcBef>
                <a:spcPts val="1000"/>
              </a:spcBef>
              <a:spcAft>
                <a:spcPts val="0"/>
              </a:spcAft>
              <a:buClr>
                <a:schemeClr val="dk1"/>
              </a:buClr>
              <a:buSzPts val="2800"/>
              <a:buChar char="●"/>
            </a:pPr>
            <a:r>
              <a:rPr lang="en-US" sz="2800"/>
              <a:t>Example of Reviews on a novel:</a:t>
            </a:r>
            <a:endParaRPr/>
          </a:p>
          <a:p>
            <a:pPr marL="228600" lvl="0" indent="-50800" algn="l" rtl="0">
              <a:lnSpc>
                <a:spcPct val="90000"/>
              </a:lnSpc>
              <a:spcBef>
                <a:spcPts val="1000"/>
              </a:spcBef>
              <a:spcAft>
                <a:spcPts val="0"/>
              </a:spcAft>
              <a:buClr>
                <a:schemeClr val="dk1"/>
              </a:buClr>
              <a:buSzPts val="2800"/>
              <a:buNone/>
            </a:pPr>
            <a:endParaRPr sz="2800"/>
          </a:p>
          <a:p>
            <a:pPr marL="0" lvl="0" indent="0" algn="l" rtl="0">
              <a:lnSpc>
                <a:spcPct val="90000"/>
              </a:lnSpc>
              <a:spcBef>
                <a:spcPts val="1000"/>
              </a:spcBef>
              <a:spcAft>
                <a:spcPts val="0"/>
              </a:spcAft>
              <a:buClr>
                <a:schemeClr val="dk1"/>
              </a:buClr>
              <a:buSzPts val="2800"/>
              <a:buNone/>
            </a:pPr>
            <a:endParaRPr sz="2800"/>
          </a:p>
          <a:p>
            <a:pPr marL="0" lvl="0" indent="0" algn="l" rtl="0">
              <a:lnSpc>
                <a:spcPct val="90000"/>
              </a:lnSpc>
              <a:spcBef>
                <a:spcPts val="1000"/>
              </a:spcBef>
              <a:spcAft>
                <a:spcPts val="0"/>
              </a:spcAft>
              <a:buClr>
                <a:schemeClr val="dk1"/>
              </a:buClr>
              <a:buSzPts val="2800"/>
              <a:buNone/>
            </a:pPr>
            <a:endParaRPr sz="2800"/>
          </a:p>
          <a:p>
            <a:pPr marL="228600" lvl="0" indent="-228600" algn="l" rtl="0">
              <a:lnSpc>
                <a:spcPct val="90000"/>
              </a:lnSpc>
              <a:spcBef>
                <a:spcPts val="1000"/>
              </a:spcBef>
              <a:spcAft>
                <a:spcPts val="2100"/>
              </a:spcAft>
              <a:buClr>
                <a:schemeClr val="dk1"/>
              </a:buClr>
              <a:buSzPts val="2800"/>
              <a:buChar char="●"/>
            </a:pPr>
            <a:r>
              <a:rPr lang="en-US" sz="2800"/>
              <a:t> Naive Bayes Classifier and Support Vector Machine(SVM) for comparing the results with their model and classifier</a:t>
            </a:r>
            <a:endParaRPr/>
          </a:p>
        </p:txBody>
      </p:sp>
      <p:pic>
        <p:nvPicPr>
          <p:cNvPr id="126" name="Google Shape;126;p21" descr="A screenshot of a cell phone&#10;&#10;Description automatically generated"/>
          <p:cNvPicPr preferRelativeResize="0"/>
          <p:nvPr/>
        </p:nvPicPr>
        <p:blipFill rotWithShape="1">
          <a:blip r:embed="rId3">
            <a:alphaModFix/>
          </a:blip>
          <a:srcRect l="4175" t="18421" r="4577" b="15327"/>
          <a:stretch/>
        </p:blipFill>
        <p:spPr>
          <a:xfrm>
            <a:off x="2789801" y="3883220"/>
            <a:ext cx="5486402" cy="1201270"/>
          </a:xfrm>
          <a:prstGeom prst="rect">
            <a:avLst/>
          </a:prstGeom>
          <a:noFill/>
          <a:ln>
            <a:noFill/>
          </a:ln>
        </p:spPr>
      </p:pic>
      <p:sp>
        <p:nvSpPr>
          <p:cNvPr id="127" name="Google Shape;127;p21"/>
          <p:cNvSpPr txBox="1"/>
          <p:nvPr/>
        </p:nvSpPr>
        <p:spPr>
          <a:xfrm>
            <a:off x="268600" y="6168550"/>
            <a:ext cx="105288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Pankaj Gupta, Ritu Tiwari and Nirmal Robert  ‘Sentiment Analysis and Text Summarization of Online Reviews: A Survey’. International Conference on Communication and Signal Processing, April 6-8, 2016, India.</a:t>
            </a:r>
            <a:endParaRPr/>
          </a:p>
        </p:txBody>
      </p:sp>
      <p:pic>
        <p:nvPicPr>
          <p:cNvPr id="128" name="Google Shape;128;p21"/>
          <p:cNvPicPr preferRelativeResize="0"/>
          <p:nvPr/>
        </p:nvPicPr>
        <p:blipFill rotWithShape="1">
          <a:blip r:embed="rId4">
            <a:alphaModFix/>
          </a:blip>
          <a:srcRect/>
          <a:stretch/>
        </p:blipFill>
        <p:spPr>
          <a:xfrm>
            <a:off x="9794575" y="5979961"/>
            <a:ext cx="3272276" cy="898725"/>
          </a:xfrm>
          <a:prstGeom prst="rect">
            <a:avLst/>
          </a:prstGeom>
          <a:noFill/>
          <a:ln>
            <a:noFill/>
          </a:ln>
        </p:spPr>
      </p:pic>
      <p:sp>
        <p:nvSpPr>
          <p:cNvPr id="129" name="Google Shape;129;p21"/>
          <p:cNvSpPr/>
          <p:nvPr/>
        </p:nvSpPr>
        <p:spPr>
          <a:xfrm>
            <a:off x="71625" y="125325"/>
            <a:ext cx="1253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6</a:t>
            </a:r>
            <a:endParaRPr sz="3700"/>
          </a:p>
        </p:txBody>
      </p:sp>
      <p:sp>
        <p:nvSpPr>
          <p:cNvPr id="130" name="Google Shape;130;p21"/>
          <p:cNvSpPr/>
          <p:nvPr/>
        </p:nvSpPr>
        <p:spPr>
          <a:xfrm>
            <a:off x="71625" y="125325"/>
            <a:ext cx="1253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6</a:t>
            </a:r>
            <a:endParaRPr sz="3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Problem Statement</a:t>
            </a:r>
            <a:endParaRPr/>
          </a:p>
        </p:txBody>
      </p:sp>
      <p:sp>
        <p:nvSpPr>
          <p:cNvPr id="136" name="Google Shape;136;p22"/>
          <p:cNvSpPr txBox="1">
            <a:spLocks noGrp="1"/>
          </p:cNvSpPr>
          <p:nvPr>
            <p:ph type="body" idx="1"/>
          </p:nvPr>
        </p:nvSpPr>
        <p:spPr>
          <a:xfrm>
            <a:off x="246400" y="2076475"/>
            <a:ext cx="11334300" cy="256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a:t>• Increase the accuracy of Identifying locations suitable to tourists based on Detailed information &amp; Generate RATING to give best decision.</a:t>
            </a:r>
            <a:endParaRPr/>
          </a:p>
          <a:p>
            <a:pPr marL="0" lvl="0" indent="0" algn="l" rtl="0">
              <a:lnSpc>
                <a:spcPct val="90000"/>
              </a:lnSpc>
              <a:spcBef>
                <a:spcPts val="1000"/>
              </a:spcBef>
              <a:spcAft>
                <a:spcPts val="0"/>
              </a:spcAft>
              <a:buClr>
                <a:schemeClr val="dk1"/>
              </a:buClr>
              <a:buSzPts val="3200"/>
              <a:buNone/>
            </a:pPr>
            <a:endParaRPr sz="3200"/>
          </a:p>
          <a:p>
            <a:pPr marL="457200" lvl="1" indent="0" algn="l" rtl="0">
              <a:lnSpc>
                <a:spcPct val="90000"/>
              </a:lnSpc>
              <a:spcBef>
                <a:spcPts val="500"/>
              </a:spcBef>
              <a:spcAft>
                <a:spcPts val="0"/>
              </a:spcAft>
              <a:buClr>
                <a:schemeClr val="dk1"/>
              </a:buClr>
              <a:buSzPts val="2800"/>
              <a:buNone/>
            </a:pPr>
            <a:endParaRPr sz="2800"/>
          </a:p>
          <a:p>
            <a:pPr marL="0" lvl="0" indent="0" algn="l" rtl="0">
              <a:lnSpc>
                <a:spcPct val="90000"/>
              </a:lnSpc>
              <a:spcBef>
                <a:spcPts val="1000"/>
              </a:spcBef>
              <a:spcAft>
                <a:spcPts val="0"/>
              </a:spcAft>
              <a:buClr>
                <a:schemeClr val="dk1"/>
              </a:buClr>
              <a:buSzPts val="3200"/>
              <a:buNone/>
            </a:pPr>
            <a:endParaRPr sz="3200"/>
          </a:p>
          <a:p>
            <a:pPr marL="228600" lvl="0" indent="-50800" algn="l" rtl="0">
              <a:lnSpc>
                <a:spcPct val="90000"/>
              </a:lnSpc>
              <a:spcBef>
                <a:spcPts val="1000"/>
              </a:spcBef>
              <a:spcAft>
                <a:spcPts val="2100"/>
              </a:spcAft>
              <a:buClr>
                <a:schemeClr val="dk1"/>
              </a:buClr>
              <a:buSzPts val="2800"/>
              <a:buNone/>
            </a:pPr>
            <a:endParaRPr/>
          </a:p>
        </p:txBody>
      </p:sp>
      <p:pic>
        <p:nvPicPr>
          <p:cNvPr id="137" name="Google Shape;137;p22"/>
          <p:cNvPicPr preferRelativeResize="0"/>
          <p:nvPr/>
        </p:nvPicPr>
        <p:blipFill rotWithShape="1">
          <a:blip r:embed="rId3">
            <a:alphaModFix/>
          </a:blip>
          <a:srcRect/>
          <a:stretch/>
        </p:blipFill>
        <p:spPr>
          <a:xfrm>
            <a:off x="9794575" y="5979961"/>
            <a:ext cx="3272276" cy="898725"/>
          </a:xfrm>
          <a:prstGeom prst="rect">
            <a:avLst/>
          </a:prstGeom>
          <a:noFill/>
          <a:ln>
            <a:noFill/>
          </a:ln>
        </p:spPr>
      </p:pic>
      <p:sp>
        <p:nvSpPr>
          <p:cNvPr id="138" name="Google Shape;138;p22"/>
          <p:cNvSpPr/>
          <p:nvPr/>
        </p:nvSpPr>
        <p:spPr>
          <a:xfrm>
            <a:off x="71625" y="125325"/>
            <a:ext cx="1253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7</a:t>
            </a:r>
            <a:endParaRPr sz="3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3352800" y="-332706"/>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System overview</a:t>
            </a:r>
            <a:endParaRPr/>
          </a:p>
        </p:txBody>
      </p:sp>
      <p:pic>
        <p:nvPicPr>
          <p:cNvPr id="144" name="Google Shape;144;p23"/>
          <p:cNvPicPr preferRelativeResize="0"/>
          <p:nvPr/>
        </p:nvPicPr>
        <p:blipFill rotWithShape="1">
          <a:blip r:embed="rId3">
            <a:alphaModFix/>
          </a:blip>
          <a:srcRect/>
          <a:stretch/>
        </p:blipFill>
        <p:spPr>
          <a:xfrm>
            <a:off x="9794575" y="5979961"/>
            <a:ext cx="3272276" cy="898725"/>
          </a:xfrm>
          <a:prstGeom prst="rect">
            <a:avLst/>
          </a:prstGeom>
          <a:noFill/>
          <a:ln>
            <a:noFill/>
          </a:ln>
        </p:spPr>
      </p:pic>
      <p:sp>
        <p:nvSpPr>
          <p:cNvPr id="145" name="Google Shape;145;p23"/>
          <p:cNvSpPr/>
          <p:nvPr/>
        </p:nvSpPr>
        <p:spPr>
          <a:xfrm>
            <a:off x="71625" y="125325"/>
            <a:ext cx="1253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8</a:t>
            </a:r>
            <a:endParaRPr sz="3700"/>
          </a:p>
        </p:txBody>
      </p:sp>
      <p:pic>
        <p:nvPicPr>
          <p:cNvPr id="146" name="Google Shape;146;p23"/>
          <p:cNvPicPr preferRelativeResize="0"/>
          <p:nvPr/>
        </p:nvPicPr>
        <p:blipFill>
          <a:blip r:embed="rId4">
            <a:alphaModFix/>
          </a:blip>
          <a:stretch>
            <a:fillRect/>
          </a:stretch>
        </p:blipFill>
        <p:spPr>
          <a:xfrm>
            <a:off x="152400" y="1262625"/>
            <a:ext cx="11407651" cy="54429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ctrTitle"/>
          </p:nvPr>
        </p:nvSpPr>
        <p:spPr>
          <a:xfrm>
            <a:off x="2613685" y="172229"/>
            <a:ext cx="6964631" cy="1261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2800"/>
              <a:buFont typeface="Work Sans Regular"/>
              <a:buNone/>
            </a:pPr>
            <a:r>
              <a:rPr lang="en-US" b="1">
                <a:latin typeface="Playfair Display"/>
                <a:ea typeface="Playfair Display"/>
                <a:cs typeface="Playfair Display"/>
                <a:sym typeface="Playfair Display"/>
              </a:rPr>
              <a:t>Block Diagram</a:t>
            </a:r>
            <a:endParaRPr/>
          </a:p>
        </p:txBody>
      </p:sp>
      <p:pic>
        <p:nvPicPr>
          <p:cNvPr id="152" name="Google Shape;152;p24"/>
          <p:cNvPicPr preferRelativeResize="0"/>
          <p:nvPr/>
        </p:nvPicPr>
        <p:blipFill rotWithShape="1">
          <a:blip r:embed="rId3">
            <a:alphaModFix/>
          </a:blip>
          <a:srcRect/>
          <a:stretch/>
        </p:blipFill>
        <p:spPr>
          <a:xfrm>
            <a:off x="9794575" y="5979961"/>
            <a:ext cx="3272276" cy="898725"/>
          </a:xfrm>
          <a:prstGeom prst="rect">
            <a:avLst/>
          </a:prstGeom>
          <a:noFill/>
          <a:ln>
            <a:noFill/>
          </a:ln>
        </p:spPr>
      </p:pic>
      <p:sp>
        <p:nvSpPr>
          <p:cNvPr id="153" name="Google Shape;153;p24"/>
          <p:cNvSpPr/>
          <p:nvPr/>
        </p:nvSpPr>
        <p:spPr>
          <a:xfrm>
            <a:off x="71625" y="125325"/>
            <a:ext cx="1253400" cy="984900"/>
          </a:xfrm>
          <a:prstGeom prst="ribbon2">
            <a:avLst>
              <a:gd name="adj1" fmla="val 16667"/>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a:t>9</a:t>
            </a:r>
            <a:endParaRPr sz="3700"/>
          </a:p>
        </p:txBody>
      </p:sp>
      <p:pic>
        <p:nvPicPr>
          <p:cNvPr id="154" name="Google Shape;154;p24"/>
          <p:cNvPicPr preferRelativeResize="0"/>
          <p:nvPr/>
        </p:nvPicPr>
        <p:blipFill>
          <a:blip r:embed="rId4">
            <a:alphaModFix/>
          </a:blip>
          <a:stretch>
            <a:fillRect/>
          </a:stretch>
        </p:blipFill>
        <p:spPr>
          <a:xfrm>
            <a:off x="258713" y="1257275"/>
            <a:ext cx="11674577" cy="5448325"/>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1067</Words>
  <Application>Microsoft Office PowerPoint</Application>
  <PresentationFormat>Widescreen</PresentationFormat>
  <Paragraphs>165</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Garamond</vt:lpstr>
      <vt:lpstr>Lato</vt:lpstr>
      <vt:lpstr>Arial</vt:lpstr>
      <vt:lpstr>Work Sans Regular</vt:lpstr>
      <vt:lpstr>Playfair Display</vt:lpstr>
      <vt:lpstr>Source Sans Pro Black</vt:lpstr>
      <vt:lpstr>Calibri</vt:lpstr>
      <vt:lpstr>Coral</vt:lpstr>
      <vt:lpstr>Tourism Management System Using GIS Case Study Natural Protected Areas in Egypt </vt:lpstr>
      <vt:lpstr>Introduction</vt:lpstr>
      <vt:lpstr>PowerPoint Presentation</vt:lpstr>
      <vt:lpstr>Related Work 1 Opinion Mining and Summarization of Hotel Reviews</vt:lpstr>
      <vt:lpstr>Related Work 2 (2/2) </vt:lpstr>
      <vt:lpstr>Related Work 3</vt:lpstr>
      <vt:lpstr>Problem Statement</vt:lpstr>
      <vt:lpstr>System overview</vt:lpstr>
      <vt:lpstr>Block Diagram</vt:lpstr>
      <vt:lpstr>PowerPoint Presentation</vt:lpstr>
      <vt:lpstr>PowerPoint Presentation</vt:lpstr>
      <vt:lpstr>PowerPoint Presentation</vt:lpstr>
      <vt:lpstr>GIS Tourism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It Work  </vt:lpstr>
      <vt:lpstr>Demo</vt:lpstr>
      <vt:lpstr>THANK YOU</vt:lpstr>
      <vt:lpstr>Appendix</vt:lpstr>
      <vt:lpstr>Gis VS Google Maps </vt:lpstr>
      <vt:lpstr>Functional Requirements</vt:lpstr>
      <vt:lpstr>PowerPoint Presentation</vt:lpstr>
      <vt:lpstr>PowerPoint Presentation</vt:lpstr>
      <vt:lpstr>PowerPoint Presentation</vt:lpstr>
      <vt:lpstr>Experiment 1 :Pre-experiment</vt:lpstr>
      <vt:lpstr>Experiment 2 - Testing the classifier</vt:lpstr>
      <vt:lpstr>survey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 Management System Using GIS Case Study Natural Protected Areas in Egypt </dc:title>
  <cp:lastModifiedBy>Wello</cp:lastModifiedBy>
  <cp:revision>1</cp:revision>
  <dcterms:modified xsi:type="dcterms:W3CDTF">2020-07-05T16:45:06Z</dcterms:modified>
</cp:coreProperties>
</file>