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73" r:id="rId5"/>
    <p:sldId id="258" r:id="rId6"/>
    <p:sldId id="274" r:id="rId7"/>
    <p:sldId id="259" r:id="rId8"/>
    <p:sldId id="260" r:id="rId9"/>
    <p:sldId id="261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B9D831-B804-4D51-B4AA-0573DA9801CD}" v="1119" dt="2020-05-20T14:02:20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78010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GB" dirty="0">
                <a:cs typeface="Calibri Light"/>
              </a:rPr>
              <a:t>Workout Assistant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4732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Created by :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Abdelrahman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Khashaba,Ahmed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Elmorabea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,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Poula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Moheb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, Ahmed Nagy</a:t>
            </a:r>
          </a:p>
          <a:p>
            <a:pPr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Supervised by: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Dr.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Diaa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Salama</a:t>
            </a:r>
            <a:endParaRPr lang="en-GB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latin typeface="Calibri"/>
              <a:cs typeface="Calibri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Teacher Assistant : Eng. Hager </a:t>
            </a:r>
            <a:r>
              <a:rPr lang="en-GB" dirty="0" err="1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solidFill>
                  <a:schemeClr val="bg1"/>
                </a:solidFill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libri"/>
                <a:cs typeface="Calibri"/>
              </a:rPr>
              <a:t>Sobeah</a:t>
            </a:r>
            <a:endParaRPr lang="en-GB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solidFill>
                <a:schemeClr val="bg1"/>
              </a:solidFill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latin typeface="Calibri"/>
              <a:ea typeface="+mn-lt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1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Any questions?</a:t>
            </a:r>
            <a:endParaRPr lang="en-US" sz="6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0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indent="-305435"/>
            <a:endParaRPr lang="en-GB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ea typeface="+mn-lt"/>
              <a:cs typeface="+mn-lt"/>
            </a:endParaRPr>
          </a:p>
          <a:p>
            <a:pPr indent="-305435"/>
            <a:r>
              <a:rPr lang="en-GB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Improper form and technique in a workout could be 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very harmful and potentially cause injuries</a:t>
            </a:r>
            <a:endParaRPr lang="en-US">
              <a:ea typeface="+mn-lt"/>
            </a:endParaRPr>
          </a:p>
          <a:p>
            <a:pPr marL="0" indent="0">
              <a:buNone/>
            </a:pPr>
            <a:endParaRPr lang="en-GB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cs typeface="Dubai" panose="02040603050505030304"/>
            </a:endParaRPr>
          </a:p>
          <a:p>
            <a:pPr indent="-305435"/>
            <a:r>
              <a:rPr lang="en-GB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cs typeface="Dubai" panose="02040603050505030304"/>
              </a:rPr>
              <a:t>Injuries occur frequently in weightlifting exercises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</a:t>
            </a:r>
          </a:p>
        </p:txBody>
      </p:sp>
    </p:spTree>
    <p:extLst>
      <p:ext uri="{BB962C8B-B14F-4D97-AF65-F5344CB8AC3E}">
        <p14:creationId xmlns:p14="http://schemas.microsoft.com/office/powerpoint/2010/main" val="374582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n>
                <a:solidFill>
                  <a:srgbClr val="000000">
                    <a:lumMod val="75000"/>
                    <a:lumOff val="25000"/>
                    <a:alpha val="10000"/>
                  </a:srgbClr>
                </a:solidFill>
              </a:ln>
              <a:effectLst>
                <a:outerShdw blurRad="9525" dist="25400" dir="14640000" algn="tl" rotWithShape="0">
                  <a:srgbClr val="000000">
                    <a:alpha val="30000"/>
                  </a:srgbClr>
                </a:outerShdw>
              </a:effectLst>
              <a:cs typeface="Dubai"/>
            </a:endParaRPr>
          </a:p>
          <a:p>
            <a:r>
              <a:rPr lang="en-US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cs typeface="Dubai"/>
              </a:rPr>
              <a:t>Detecting wrong movements during dumbbell excercises to avoid potential shoulder injuries  </a:t>
            </a:r>
            <a:endParaRPr lang="en-US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Problem 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71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/>
              <a:t>We are using kinect camera to extract 8 of the upper body joints to track their motion and detect any wrong ones by comparing them to our dataset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</a:t>
            </a:r>
          </a:p>
        </p:txBody>
      </p:sp>
    </p:spTree>
    <p:extLst>
      <p:ext uri="{BB962C8B-B14F-4D97-AF65-F5344CB8AC3E}">
        <p14:creationId xmlns:p14="http://schemas.microsoft.com/office/powerpoint/2010/main" val="304878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3733800"/>
            <a:ext cx="7408333" cy="3450696"/>
          </a:xfrm>
        </p:spPr>
        <p:txBody>
          <a:bodyPr/>
          <a:lstStyle/>
          <a:p>
            <a:r>
              <a:rPr lang="en-GB" dirty="0">
                <a:ea typeface="+mj-lt"/>
                <a:cs typeface="+mj-lt"/>
              </a:rPr>
              <a:t>A Deep Learning Framework for Assessing Physical Rehabilitation Exercises used CNN</a:t>
            </a:r>
            <a:r>
              <a:rPr lang="en-GB" dirty="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ea typeface="+mn-lt"/>
                <a:cs typeface="+mn-lt"/>
              </a:rPr>
              <a:t> , RNN, HNN are repurposed for the task</a:t>
            </a:r>
            <a:endParaRPr lang="en-US" dirty="0"/>
          </a:p>
          <a:p>
            <a:pPr algn="ctr"/>
            <a:endParaRPr lang="en-GB" dirty="0">
              <a:latin typeface="Georgia Pro"/>
              <a:cs typeface="Dubai" panose="02040603050505030304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</p:spTree>
    <p:extLst>
      <p:ext uri="{BB962C8B-B14F-4D97-AF65-F5344CB8AC3E}">
        <p14:creationId xmlns:p14="http://schemas.microsoft.com/office/powerpoint/2010/main" val="67575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/>
              <a:t>The dataset  consists of dumbbell exercises by 5 different male subjects with different age and height</a:t>
            </a:r>
          </a:p>
          <a:p>
            <a:endParaRPr lang="en-US" dirty="0"/>
          </a:p>
          <a:p>
            <a:r>
              <a:rPr lang="en-US"/>
              <a:t>There are 80 videos for each one exercising with 5 kg and 10 kg dumbbells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</a:t>
            </a:r>
          </a:p>
        </p:txBody>
      </p:sp>
    </p:spTree>
    <p:extLst>
      <p:ext uri="{BB962C8B-B14F-4D97-AF65-F5344CB8AC3E}">
        <p14:creationId xmlns:p14="http://schemas.microsoft.com/office/powerpoint/2010/main" val="386379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For classification we used the Fast-DTW classifier.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Used libraries :</a:t>
            </a:r>
          </a:p>
          <a:p>
            <a:r>
              <a:rPr lang="en-US" dirty="0"/>
              <a:t>CSV for reading CSV files ,	  Fast-DTW  ,  </a:t>
            </a:r>
            <a:r>
              <a:rPr lang="en-US" err="1"/>
              <a:t>Scipy.spatial</a:t>
            </a:r>
            <a:r>
              <a:rPr lang="en-US" dirty="0"/>
              <a:t> for distance calculations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videos </a:t>
            </a:r>
            <a:endParaRPr lang="en-US" dirty="0"/>
          </a:p>
        </p:txBody>
      </p:sp>
      <p:pic>
        <p:nvPicPr>
          <p:cNvPr id="1026" name="Picture 2" descr="C:\Users\4S\PycharmProjects\ploting data\Right\Figure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5768741" cy="392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583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/>
              <a:t>Testing on two male subjects with a total of 20 videos</a:t>
            </a:r>
          </a:p>
          <a:p>
            <a:endParaRPr lang="en-US" dirty="0"/>
          </a:p>
          <a:p>
            <a:r>
              <a:rPr lang="en-US"/>
              <a:t>A 73% accuracy was achieved by Fast DTW algorithm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 </a:t>
            </a:r>
          </a:p>
        </p:txBody>
      </p:sp>
    </p:spTree>
    <p:extLst>
      <p:ext uri="{BB962C8B-B14F-4D97-AF65-F5344CB8AC3E}">
        <p14:creationId xmlns:p14="http://schemas.microsoft.com/office/powerpoint/2010/main" val="1219011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136</TotalTime>
  <Words>141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 Workout Assistant</vt:lpstr>
      <vt:lpstr>Motivation </vt:lpstr>
      <vt:lpstr>Problem Statement</vt:lpstr>
      <vt:lpstr>Idea </vt:lpstr>
      <vt:lpstr>Related work</vt:lpstr>
      <vt:lpstr>Dataset</vt:lpstr>
      <vt:lpstr>classification</vt:lpstr>
      <vt:lpstr>Cutting videos </vt:lpstr>
      <vt:lpstr>Experiments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Workout Assistant</dc:title>
  <dc:creator>4S</dc:creator>
  <cp:lastModifiedBy>4S</cp:lastModifiedBy>
  <cp:revision>212</cp:revision>
  <dcterms:created xsi:type="dcterms:W3CDTF">2006-08-16T00:00:00Z</dcterms:created>
  <dcterms:modified xsi:type="dcterms:W3CDTF">2020-07-20T02:01:14Z</dcterms:modified>
</cp:coreProperties>
</file>