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70" r:id="rId5"/>
    <p:sldId id="271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808D3-DD04-4B5F-BAC2-E3081B426697}" type="datetimeFigureOut">
              <a:rPr lang="en-US" smtClean="0"/>
              <a:t>13-Feb-17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A786C-CF60-49E8-9BCD-5710DAF7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3AD5-AA66-4AB5-8861-1A165D53F44A}" type="datetime1">
              <a:rPr lang="en-US" smtClean="0"/>
              <a:t>13-Feb-17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BE-E85E-4257-9999-2CE0031ADFD6}" type="datetime1">
              <a:rPr lang="en-US" smtClean="0"/>
              <a:t>13-Feb-17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DC6A-E589-4403-9BA9-72E18F7407D9}" type="datetime1">
              <a:rPr lang="en-US" smtClean="0"/>
              <a:t>13-Feb-17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B94D-9CCA-4E0F-BB26-07FD203AE8EA}" type="datetime1">
              <a:rPr lang="en-US" smtClean="0"/>
              <a:t>13-Feb-17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573-BF36-4A5B-BB28-D041E57BB2A5}" type="datetime1">
              <a:rPr lang="en-US" smtClean="0"/>
              <a:t>13-Feb-17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89EB-C76D-4388-ACEE-591700BBF503}" type="datetime1">
              <a:rPr lang="en-US" smtClean="0"/>
              <a:t>13-Feb-17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5782-3164-41DE-8A54-59A8A4E3B800}" type="datetime1">
              <a:rPr lang="en-US" smtClean="0"/>
              <a:t>13-Feb-17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36B3-A571-4AD7-BCBA-3B84945A37F3}" type="datetime1">
              <a:rPr lang="en-US" smtClean="0"/>
              <a:t>13-Feb-17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64449-B84A-451E-B234-52E01DB9790D}" type="datetime1">
              <a:rPr lang="en-US" smtClean="0"/>
              <a:t>13-Feb-17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7C1-F9F3-42CC-8A37-2902448BF2B6}" type="datetime1">
              <a:rPr lang="en-US" smtClean="0"/>
              <a:t>13-Feb-17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748-6524-4983-B681-7A85D8760AD4}" type="datetime1">
              <a:rPr lang="en-US" smtClean="0"/>
              <a:t>13-Feb-17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064FEC-22B4-44BD-A37D-7EE4DE83B7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ADB44C-7BA5-45B6-A7FF-AD4518B905B4}" type="datetime1">
              <a:rPr lang="en-US" smtClean="0"/>
              <a:t>13-Feb-17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Thermal Face Recognition </a:t>
            </a:r>
            <a:endParaRPr lang="ar-E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3520"/>
            <a:ext cx="2022764" cy="95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603621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Presented By :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Basil Essam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Mohammed Amer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Ahmed Essam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93466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Supervisor: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Dr. Tarek Gaber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Assistant: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Eng. Taraggy Mohy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48887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Computer Science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13.02.17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7764"/>
            <a:ext cx="5506272" cy="6740236"/>
          </a:xfrm>
        </p:spPr>
      </p:pic>
    </p:spTree>
    <p:extLst>
      <p:ext uri="{BB962C8B-B14F-4D97-AF65-F5344CB8AC3E}">
        <p14:creationId xmlns:p14="http://schemas.microsoft.com/office/powerpoint/2010/main" val="10146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752600"/>
            <a:ext cx="8146472" cy="4114800"/>
          </a:xfrm>
        </p:spPr>
      </p:pic>
    </p:spTree>
    <p:extLst>
      <p:ext uri="{BB962C8B-B14F-4D97-AF65-F5344CB8AC3E}">
        <p14:creationId xmlns:p14="http://schemas.microsoft.com/office/powerpoint/2010/main" val="24993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Class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" y="1558639"/>
            <a:ext cx="8415674" cy="4869870"/>
          </a:xfrm>
        </p:spPr>
      </p:pic>
    </p:spTree>
    <p:extLst>
      <p:ext uri="{BB962C8B-B14F-4D97-AF65-F5344CB8AC3E}">
        <p14:creationId xmlns:p14="http://schemas.microsoft.com/office/powerpoint/2010/main" val="24873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13</a:t>
            </a:fld>
            <a:endParaRPr lang="en-US"/>
          </a:p>
        </p:txBody>
      </p:sp>
      <p:pic>
        <p:nvPicPr>
          <p:cNvPr id="5" name="SRSSSSSSSSSS_WMV V9_00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523" y="1269827"/>
            <a:ext cx="8175768" cy="5461346"/>
          </a:xfrm>
        </p:spPr>
      </p:pic>
    </p:spTree>
    <p:extLst>
      <p:ext uri="{BB962C8B-B14F-4D97-AF65-F5344CB8AC3E}">
        <p14:creationId xmlns:p14="http://schemas.microsoft.com/office/powerpoint/2010/main" val="21709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28956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Thank you!</a:t>
            </a:r>
            <a:br>
              <a:rPr lang="en-US" sz="4400" b="1" dirty="0" smtClean="0"/>
            </a:b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15000" y="541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Any Questions?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recognition is identifying a person from a digital image or a video frame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Thermal Face recognition is identifying a person based on his thermal image.</a:t>
            </a:r>
          </a:p>
          <a:p>
            <a:endParaRPr lang="en-US" dirty="0" smtClean="0"/>
          </a:p>
          <a:p>
            <a:r>
              <a:rPr lang="en-US" dirty="0"/>
              <a:t>Advantages of thermal face recognition over visible face recognition.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main objective of this is to make a clear Software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Requirements Specification Document for the designers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be implemented properly.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Reach a comparative study between the best related algorithms and techniques to come up with the best one or combined one to be used later on in many real world </a:t>
            </a:r>
            <a:r>
              <a:rPr lang="en-US" sz="2400" dirty="0" smtClean="0"/>
              <a:t>applications.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Develop an application that can be specialized in making universities’ control rooms more secured by having a thermal face recognition system that allows  desired people to enter the rooms based on their authorities.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Training Stage: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>- Admin Login.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- Enrolling new users.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>- Uploading  Thermal Image.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Applying Segmentation step.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Apply Features Extraction stage.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Extract Feature Vector.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- Store Feature Vector.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Labeling the vector.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Stage</a:t>
            </a:r>
            <a:r>
              <a:rPr lang="en-US" b="1" dirty="0" smtClean="0"/>
              <a:t>:</a:t>
            </a:r>
          </a:p>
          <a:p>
            <a:pPr marL="11430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/>
              <a:t>Uploading thermal image face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- Applying </a:t>
            </a:r>
            <a:r>
              <a:rPr lang="en-US" dirty="0" smtClean="0"/>
              <a:t>Segmentation step.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- Apply Features Extraction stage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Apply the classification stage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Calculate the accuracy.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Functional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7620000" cy="4800600"/>
          </a:xfrm>
        </p:spPr>
        <p:txBody>
          <a:bodyPr/>
          <a:lstStyle/>
          <a:p>
            <a:r>
              <a:rPr lang="en-US" dirty="0" smtClean="0"/>
              <a:t>Security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Accuracy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Performance</a:t>
            </a:r>
            <a:br>
              <a:rPr lang="en-US" dirty="0" smtClean="0"/>
            </a:b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	- Adaptive Threshold</a:t>
            </a:r>
            <a:br>
              <a:rPr lang="en-US" dirty="0" smtClean="0"/>
            </a:br>
            <a:r>
              <a:rPr lang="en-US" dirty="0" smtClean="0"/>
              <a:t>	- Connected Components / Morphological Operations</a:t>
            </a:r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Features Extraction</a:t>
            </a:r>
            <a:br>
              <a:rPr lang="en-US" dirty="0" smtClean="0"/>
            </a:br>
            <a:r>
              <a:rPr lang="en-US" dirty="0" smtClean="0"/>
              <a:t>	- Haar Wavelet Transform</a:t>
            </a:r>
            <a:br>
              <a:rPr lang="en-US" dirty="0" smtClean="0"/>
            </a:br>
            <a:r>
              <a:rPr lang="en-US" dirty="0" smtClean="0"/>
              <a:t>	- Gabor Wavelet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/>
              <a:t>- Scale-invariant feature transform (SIFT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- Thermal Features (Intensities)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>	- SVM</a:t>
            </a:r>
            <a:br>
              <a:rPr lang="en-US" dirty="0" smtClean="0"/>
            </a:br>
            <a:r>
              <a:rPr lang="en-US" dirty="0" smtClean="0"/>
              <a:t>	- KNN</a:t>
            </a:r>
            <a:br>
              <a:rPr lang="en-US" dirty="0" smtClean="0"/>
            </a:br>
            <a:r>
              <a:rPr lang="en-US" dirty="0" smtClean="0"/>
              <a:t>	- Neural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4FEC-22B4-44BD-A37D-7EE4DE83B7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1120</TotalTime>
  <Words>184</Words>
  <Application>Microsoft Office PowerPoint</Application>
  <PresentationFormat>On-screen Show (4:3)</PresentationFormat>
  <Paragraphs>55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Thermal Face Recognition </vt:lpstr>
      <vt:lpstr>Quick Introduction</vt:lpstr>
      <vt:lpstr>Document Objective</vt:lpstr>
      <vt:lpstr>Academic Objective</vt:lpstr>
      <vt:lpstr>Market Objective</vt:lpstr>
      <vt:lpstr>Functional Requirements </vt:lpstr>
      <vt:lpstr>Cont. Functional Requirements</vt:lpstr>
      <vt:lpstr>Non Functional Requirements </vt:lpstr>
      <vt:lpstr>Implementation</vt:lpstr>
      <vt:lpstr>Use Case</vt:lpstr>
      <vt:lpstr>Database</vt:lpstr>
      <vt:lpstr>Primitive Class Diagram</vt:lpstr>
      <vt:lpstr>Demo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Face Recognition</dc:title>
  <dc:creator>Mohammed</dc:creator>
  <cp:lastModifiedBy>Mohammed</cp:lastModifiedBy>
  <cp:revision>40</cp:revision>
  <dcterms:created xsi:type="dcterms:W3CDTF">2017-01-15T15:08:51Z</dcterms:created>
  <dcterms:modified xsi:type="dcterms:W3CDTF">2017-02-13T09:21:28Z</dcterms:modified>
</cp:coreProperties>
</file>