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70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E9FCC-3CD6-45CB-891A-BA502A4A3665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B8C6-286C-4AA2-80BB-CFBE32E2B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7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[1] http://vcipl-okstate.org/pbvs/bench/Data/04/download.html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B8C6-286C-4AA2-80BB-CFBE32E2B9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2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168A34-6A8B-4B7C-8F89-DC81846E3FA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2D271B-CCFE-4753-8F61-999232204A5A}" type="datetimeFigureOut">
              <a:rPr lang="en-US" smtClean="0"/>
              <a:t>19-Jun-17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Thermal Face Recognition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Computer Science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03.04.17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73520"/>
            <a:ext cx="2022764" cy="954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5934668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Supervisor: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Dr. Tarek Gaber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Assistant: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Eng. Taraggy Mohy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603621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Presented By :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Basil Essam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Mohammed Amer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Ahmed Essam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5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Main Sequence Diagrams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0258"/>
            <a:ext cx="7620000" cy="5117742"/>
          </a:xfrm>
        </p:spPr>
      </p:pic>
      <p:sp>
        <p:nvSpPr>
          <p:cNvPr id="5" name="TextBox 4"/>
          <p:cNvSpPr txBox="1"/>
          <p:nvPr/>
        </p:nvSpPr>
        <p:spPr>
          <a:xfrm>
            <a:off x="762000" y="1524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Recognition of testing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4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114300" indent="0">
              <a:buNone/>
            </a:pPr>
            <a:r>
              <a:rPr lang="en-US" dirty="0" smtClean="0"/>
              <a:t>	- Adaptive Threshold:</a:t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9" y="2962554"/>
            <a:ext cx="6650182" cy="932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6909" y="4191000"/>
            <a:ext cx="672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If g(x, y) is a thresholded version of f(x, y) at some global threshold 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105400"/>
            <a:ext cx="3439005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3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2" y="2209800"/>
            <a:ext cx="8349856" cy="3581400"/>
          </a:xfrm>
        </p:spPr>
      </p:pic>
    </p:spTree>
    <p:extLst>
      <p:ext uri="{BB962C8B-B14F-4D97-AF65-F5344CB8AC3E}">
        <p14:creationId xmlns:p14="http://schemas.microsoft.com/office/powerpoint/2010/main" val="326121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2107"/>
            <a:ext cx="7772400" cy="4656786"/>
          </a:xfrm>
        </p:spPr>
      </p:pic>
    </p:spTree>
    <p:extLst>
      <p:ext uri="{BB962C8B-B14F-4D97-AF65-F5344CB8AC3E}">
        <p14:creationId xmlns:p14="http://schemas.microsoft.com/office/powerpoint/2010/main" val="399068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Dell EMC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Had </a:t>
            </a:r>
            <a:r>
              <a:rPr lang="en-GB" dirty="0"/>
              <a:t>been shortlisted for moving to the next phase </a:t>
            </a:r>
            <a:r>
              <a:rPr lang="en-US" dirty="0" smtClean="0"/>
              <a:t> in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Dell</a:t>
            </a:r>
            <a:r>
              <a:rPr lang="en-GB" dirty="0"/>
              <a:t> EMC Envision the Future </a:t>
            </a:r>
            <a:r>
              <a:rPr lang="en-GB" dirty="0" smtClean="0"/>
              <a:t>Competition.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We are </a:t>
            </a:r>
            <a:r>
              <a:rPr lang="en-GB" dirty="0"/>
              <a:t>expected to develop and submit the Design </a:t>
            </a:r>
            <a:r>
              <a:rPr lang="en-GB" dirty="0" smtClean="0"/>
              <a:t>Document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</a:t>
            </a:r>
            <a:r>
              <a:rPr lang="en-GB" dirty="0"/>
              <a:t>by April 6</a:t>
            </a:r>
            <a:r>
              <a:rPr lang="en-GB" baseline="30000" dirty="0"/>
              <a:t>th</a:t>
            </a:r>
            <a:r>
              <a:rPr lang="en-GB" dirty="0"/>
              <a:t>, 2017 and the Final Project Report by July 2</a:t>
            </a:r>
            <a:r>
              <a:rPr lang="en-GB" baseline="30000" dirty="0"/>
              <a:t>nd</a:t>
            </a:r>
            <a:r>
              <a:rPr lang="en-GB" dirty="0"/>
              <a:t>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2017</a:t>
            </a:r>
            <a:r>
              <a:rPr lang="en-GB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Terravic Facial Infrared </a:t>
            </a:r>
            <a:r>
              <a:rPr lang="en-US" b="1" dirty="0" smtClean="0"/>
              <a:t>Database[1].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Contains 20 classes of 20 persons, each person has thermal face images that ranges between 210-270 Images.</a:t>
            </a:r>
          </a:p>
          <a:p>
            <a:endParaRPr lang="en-US" dirty="0"/>
          </a:p>
          <a:p>
            <a:r>
              <a:rPr lang="en-US" dirty="0" smtClean="0"/>
              <a:t>Images dimensions are 320*240</a:t>
            </a:r>
          </a:p>
          <a:p>
            <a:endParaRPr lang="en-US" dirty="0"/>
          </a:p>
          <a:p>
            <a:r>
              <a:rPr lang="en-GB" dirty="0"/>
              <a:t>All faces include full frontal, left and right profile images.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1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</a:t>
            </a:r>
            <a:r>
              <a:rPr lang="en-US" dirty="0" smtClean="0"/>
              <a:t>Results (SVM)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2004715"/>
            <a:ext cx="5818910" cy="3991570"/>
          </a:xfrm>
        </p:spPr>
      </p:pic>
    </p:spTree>
    <p:extLst>
      <p:ext uri="{BB962C8B-B14F-4D97-AF65-F5344CB8AC3E}">
        <p14:creationId xmlns:p14="http://schemas.microsoft.com/office/powerpoint/2010/main" val="252544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Quick Introduction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/>
              <a:t>Face recognition is identifying a person from a digital image or a video frame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Thermal Face recognition is identifying a person based on his thermal image.</a:t>
            </a:r>
          </a:p>
          <a:p>
            <a:endParaRPr lang="en-US" dirty="0" smtClean="0"/>
          </a:p>
          <a:p>
            <a:r>
              <a:rPr lang="en-US" dirty="0"/>
              <a:t>Advantages of thermal face recognition over visible face recognition.</a:t>
            </a:r>
          </a:p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55064FEC-22B4-44BD-A37D-7EE4DE83B7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Document Objective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The main objective of this is to make a clear Software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Requirements Specification Document for the designers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to be implemented properly.</a:t>
            </a:r>
            <a:endParaRPr lang="en-US" sz="24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55064FEC-22B4-44BD-A37D-7EE4DE83B7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0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Academic Objective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smtClean="0"/>
              <a:t>Reach a comparative study between the best related algorithms and techniques to come up with the best one or combined one to be used later on in many real world applications.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55064FEC-22B4-44BD-A37D-7EE4DE83B7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Market Objective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smtClean="0"/>
              <a:t>Develop an application that can be specialized in making universities’ control rooms more secured by having a thermal face recognition system that allows  desired people to enter the rooms based on their authorities.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55064FEC-22B4-44BD-A37D-7EE4DE83B7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1188228"/>
            <a:ext cx="7813964" cy="5624544"/>
          </a:xfrm>
        </p:spPr>
      </p:pic>
    </p:spTree>
    <p:extLst>
      <p:ext uri="{BB962C8B-B14F-4D97-AF65-F5344CB8AC3E}">
        <p14:creationId xmlns:p14="http://schemas.microsoft.com/office/powerpoint/2010/main" val="25998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Sequence Diagrams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85" y="1862492"/>
            <a:ext cx="7384320" cy="4919308"/>
          </a:xfrm>
        </p:spPr>
      </p:pic>
      <p:sp>
        <p:nvSpPr>
          <p:cNvPr id="5" name="TextBox 4"/>
          <p:cNvSpPr txBox="1"/>
          <p:nvPr/>
        </p:nvSpPr>
        <p:spPr>
          <a:xfrm>
            <a:off x="762000" y="1524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Enrolling users’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0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Main Sequence Diagrams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7354914" cy="4842164"/>
          </a:xfrm>
        </p:spPr>
      </p:pic>
      <p:sp>
        <p:nvSpPr>
          <p:cNvPr id="7" name="TextBox 6"/>
          <p:cNvSpPr txBox="1"/>
          <p:nvPr/>
        </p:nvSpPr>
        <p:spPr>
          <a:xfrm>
            <a:off x="762000" y="1524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Segmentation of testing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Main Sequence Diagrams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12" y="1856509"/>
            <a:ext cx="7898576" cy="4928358"/>
          </a:xfrm>
        </p:spPr>
      </p:pic>
      <p:sp>
        <p:nvSpPr>
          <p:cNvPr id="6" name="TextBox 5"/>
          <p:cNvSpPr txBox="1"/>
          <p:nvPr/>
        </p:nvSpPr>
        <p:spPr>
          <a:xfrm>
            <a:off x="762000" y="1524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Features Extraction to testing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40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</TotalTime>
  <Words>234</Words>
  <Application>Microsoft Office PowerPoint</Application>
  <PresentationFormat>On-screen Show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Thermal Face Recognition</vt:lpstr>
      <vt:lpstr>Quick Introduction</vt:lpstr>
      <vt:lpstr>PowerPoint Presentation</vt:lpstr>
      <vt:lpstr>PowerPoint Presentation</vt:lpstr>
      <vt:lpstr>PowerPoint Presentation</vt:lpstr>
      <vt:lpstr>Architecture Diagram</vt:lpstr>
      <vt:lpstr>Main Sequence Diagrams</vt:lpstr>
      <vt:lpstr>Cont. Main Sequence Diagrams</vt:lpstr>
      <vt:lpstr>Cont. Main Sequence Diagrams</vt:lpstr>
      <vt:lpstr>Cont. Main Sequence Diagrams</vt:lpstr>
      <vt:lpstr>Main Algorithms</vt:lpstr>
      <vt:lpstr>Class Diagram</vt:lpstr>
      <vt:lpstr>Database</vt:lpstr>
      <vt:lpstr>Dell EMC</vt:lpstr>
      <vt:lpstr>Dataset</vt:lpstr>
      <vt:lpstr>Primitive Results (SVM)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Face Recognition</dc:title>
  <dc:creator>Mohammed</dc:creator>
  <cp:lastModifiedBy>Mohammed</cp:lastModifiedBy>
  <cp:revision>6</cp:revision>
  <dcterms:created xsi:type="dcterms:W3CDTF">2017-04-03T03:14:22Z</dcterms:created>
  <dcterms:modified xsi:type="dcterms:W3CDTF">2017-06-18T23:39:46Z</dcterms:modified>
</cp:coreProperties>
</file>