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70" r:id="rId9"/>
    <p:sldId id="262" r:id="rId10"/>
    <p:sldId id="288" r:id="rId11"/>
    <p:sldId id="289" r:id="rId12"/>
    <p:sldId id="290" r:id="rId13"/>
    <p:sldId id="263" r:id="rId14"/>
    <p:sldId id="271" r:id="rId15"/>
    <p:sldId id="272" r:id="rId16"/>
    <p:sldId id="273" r:id="rId17"/>
    <p:sldId id="274" r:id="rId18"/>
    <p:sldId id="275" r:id="rId19"/>
    <p:sldId id="264" r:id="rId20"/>
    <p:sldId id="265" r:id="rId21"/>
    <p:sldId id="266" r:id="rId22"/>
    <p:sldId id="276" r:id="rId23"/>
    <p:sldId id="277" r:id="rId24"/>
    <p:sldId id="292" r:id="rId25"/>
    <p:sldId id="291" r:id="rId26"/>
    <p:sldId id="279" r:id="rId27"/>
    <p:sldId id="283" r:id="rId28"/>
    <p:sldId id="281" r:id="rId29"/>
    <p:sldId id="282" r:id="rId30"/>
    <p:sldId id="284" r:id="rId31"/>
    <p:sldId id="285" r:id="rId32"/>
    <p:sldId id="286" r:id="rId33"/>
    <p:sldId id="28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968" autoAdjust="0"/>
  </p:normalViewPr>
  <p:slideViewPr>
    <p:cSldViewPr snapToGrid="0">
      <p:cViewPr varScale="1">
        <p:scale>
          <a:sx n="77" d="100"/>
          <a:sy n="77" d="100"/>
        </p:scale>
        <p:origin x="91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9309D7-3972-4E2C-854F-C15AA06305F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385F315-1E47-4F2D-B7F5-D6C2D44E9A65}">
      <dgm:prSet phldrT="[Text]"/>
      <dgm:spPr/>
      <dgm:t>
        <a:bodyPr/>
        <a:lstStyle/>
        <a:p>
          <a:r>
            <a:rPr lang="en-US" dirty="0"/>
            <a:t>Less Time </a:t>
          </a:r>
        </a:p>
      </dgm:t>
    </dgm:pt>
    <dgm:pt modelId="{70FE0EEF-7E5F-41AC-B242-1D295A37A88C}" type="parTrans" cxnId="{DDCEF3CB-EBBE-4F7C-9786-F97095F5147F}">
      <dgm:prSet/>
      <dgm:spPr/>
      <dgm:t>
        <a:bodyPr/>
        <a:lstStyle/>
        <a:p>
          <a:endParaRPr lang="en-US"/>
        </a:p>
      </dgm:t>
    </dgm:pt>
    <dgm:pt modelId="{ECF7CA40-58BA-41AA-A5C4-3F8675FAA954}" type="sibTrans" cxnId="{DDCEF3CB-EBBE-4F7C-9786-F97095F5147F}">
      <dgm:prSet/>
      <dgm:spPr/>
      <dgm:t>
        <a:bodyPr/>
        <a:lstStyle/>
        <a:p>
          <a:endParaRPr lang="en-US"/>
        </a:p>
      </dgm:t>
    </dgm:pt>
    <dgm:pt modelId="{0B7B368E-BEA1-4379-8BF7-4819099E3192}">
      <dgm:prSet phldrT="[Text]"/>
      <dgm:spPr/>
      <dgm:t>
        <a:bodyPr/>
        <a:lstStyle/>
        <a:p>
          <a:r>
            <a:rPr lang="en-US" dirty="0"/>
            <a:t>Saving Lives</a:t>
          </a:r>
        </a:p>
      </dgm:t>
    </dgm:pt>
    <dgm:pt modelId="{E90743FB-B9E7-4188-B1AA-989BA53BCB3E}" type="parTrans" cxnId="{41126E74-D539-48E4-9915-45F9D170E638}">
      <dgm:prSet/>
      <dgm:spPr/>
      <dgm:t>
        <a:bodyPr/>
        <a:lstStyle/>
        <a:p>
          <a:endParaRPr lang="en-US"/>
        </a:p>
      </dgm:t>
    </dgm:pt>
    <dgm:pt modelId="{3F116D82-4496-4FA1-994B-E44B2CC05B5B}" type="sibTrans" cxnId="{41126E74-D539-48E4-9915-45F9D170E638}">
      <dgm:prSet/>
      <dgm:spPr/>
      <dgm:t>
        <a:bodyPr/>
        <a:lstStyle/>
        <a:p>
          <a:endParaRPr lang="en-US"/>
        </a:p>
      </dgm:t>
    </dgm:pt>
    <dgm:pt modelId="{1E172272-67F4-40DB-A9CE-42539AE5C024}">
      <dgm:prSet phldrT="[Text]"/>
      <dgm:spPr/>
      <dgm:t>
        <a:bodyPr/>
        <a:lstStyle/>
        <a:p>
          <a:r>
            <a:rPr lang="en-US" dirty="0"/>
            <a:t>More Accuracy</a:t>
          </a:r>
        </a:p>
      </dgm:t>
    </dgm:pt>
    <dgm:pt modelId="{7379A34E-D39D-4E2B-87B6-3735222F8BD1}" type="parTrans" cxnId="{0309D5FC-9C38-4235-966A-283B3E53DC3F}">
      <dgm:prSet/>
      <dgm:spPr/>
      <dgm:t>
        <a:bodyPr/>
        <a:lstStyle/>
        <a:p>
          <a:endParaRPr lang="en-US"/>
        </a:p>
      </dgm:t>
    </dgm:pt>
    <dgm:pt modelId="{6B54D7CF-F58F-41D7-A0E3-8FCE032D0312}" type="sibTrans" cxnId="{0309D5FC-9C38-4235-966A-283B3E53DC3F}">
      <dgm:prSet/>
      <dgm:spPr/>
      <dgm:t>
        <a:bodyPr/>
        <a:lstStyle/>
        <a:p>
          <a:endParaRPr lang="en-US"/>
        </a:p>
      </dgm:t>
    </dgm:pt>
    <dgm:pt modelId="{BC53E7D9-6F37-491B-A2C4-394457184201}" type="pres">
      <dgm:prSet presAssocID="{F99309D7-3972-4E2C-854F-C15AA06305FC}" presName="compositeShape" presStyleCnt="0">
        <dgm:presLayoutVars>
          <dgm:chMax val="7"/>
          <dgm:dir/>
          <dgm:resizeHandles val="exact"/>
        </dgm:presLayoutVars>
      </dgm:prSet>
      <dgm:spPr/>
    </dgm:pt>
    <dgm:pt modelId="{B1D59C89-4901-4AF0-90AB-C6B825864444}" type="pres">
      <dgm:prSet presAssocID="{F99309D7-3972-4E2C-854F-C15AA06305FC}" presName="wedge1" presStyleLbl="node1" presStyleIdx="0" presStyleCnt="3"/>
      <dgm:spPr/>
    </dgm:pt>
    <dgm:pt modelId="{7B54AFF7-F4CB-40B5-9408-3619D5322A98}" type="pres">
      <dgm:prSet presAssocID="{F99309D7-3972-4E2C-854F-C15AA06305FC}" presName="dummy1a" presStyleCnt="0"/>
      <dgm:spPr/>
    </dgm:pt>
    <dgm:pt modelId="{0A23C12F-D69C-4D83-90CF-E1D23130842C}" type="pres">
      <dgm:prSet presAssocID="{F99309D7-3972-4E2C-854F-C15AA06305FC}" presName="dummy1b" presStyleCnt="0"/>
      <dgm:spPr/>
    </dgm:pt>
    <dgm:pt modelId="{4359D9CC-A1B6-488C-9B0C-195CF6E7F700}" type="pres">
      <dgm:prSet presAssocID="{F99309D7-3972-4E2C-854F-C15AA06305F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7364F62-084B-488A-9279-CC4829E81D53}" type="pres">
      <dgm:prSet presAssocID="{F99309D7-3972-4E2C-854F-C15AA06305FC}" presName="wedge2" presStyleLbl="node1" presStyleIdx="1" presStyleCnt="3"/>
      <dgm:spPr/>
    </dgm:pt>
    <dgm:pt modelId="{F7119360-7040-4199-9F5F-2D2E4CD733F1}" type="pres">
      <dgm:prSet presAssocID="{F99309D7-3972-4E2C-854F-C15AA06305FC}" presName="dummy2a" presStyleCnt="0"/>
      <dgm:spPr/>
    </dgm:pt>
    <dgm:pt modelId="{E69E65AA-FFC7-4719-B59D-0569C3519127}" type="pres">
      <dgm:prSet presAssocID="{F99309D7-3972-4E2C-854F-C15AA06305FC}" presName="dummy2b" presStyleCnt="0"/>
      <dgm:spPr/>
    </dgm:pt>
    <dgm:pt modelId="{F2FBAEC6-8697-4A09-9E55-0C4324A24390}" type="pres">
      <dgm:prSet presAssocID="{F99309D7-3972-4E2C-854F-C15AA06305F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5DA5BF8-14A7-4738-9740-DAB44740431A}" type="pres">
      <dgm:prSet presAssocID="{F99309D7-3972-4E2C-854F-C15AA06305FC}" presName="wedge3" presStyleLbl="node1" presStyleIdx="2" presStyleCnt="3"/>
      <dgm:spPr/>
    </dgm:pt>
    <dgm:pt modelId="{BBC00001-D233-49F0-B4D2-B67C31C92BB2}" type="pres">
      <dgm:prSet presAssocID="{F99309D7-3972-4E2C-854F-C15AA06305FC}" presName="dummy3a" presStyleCnt="0"/>
      <dgm:spPr/>
    </dgm:pt>
    <dgm:pt modelId="{D98E8DC0-B9EC-423E-9402-C70907EA04D0}" type="pres">
      <dgm:prSet presAssocID="{F99309D7-3972-4E2C-854F-C15AA06305FC}" presName="dummy3b" presStyleCnt="0"/>
      <dgm:spPr/>
    </dgm:pt>
    <dgm:pt modelId="{777E82E1-DC41-4CC9-B021-6A053A1BAE02}" type="pres">
      <dgm:prSet presAssocID="{F99309D7-3972-4E2C-854F-C15AA06305F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2F445E6B-558D-40EE-93B9-2844CAA968FA}" type="pres">
      <dgm:prSet presAssocID="{ECF7CA40-58BA-41AA-A5C4-3F8675FAA954}" presName="arrowWedge1" presStyleLbl="fgSibTrans2D1" presStyleIdx="0" presStyleCnt="3"/>
      <dgm:spPr/>
    </dgm:pt>
    <dgm:pt modelId="{A701EA8F-33A9-48BA-BA17-4F7708519463}" type="pres">
      <dgm:prSet presAssocID="{3F116D82-4496-4FA1-994B-E44B2CC05B5B}" presName="arrowWedge2" presStyleLbl="fgSibTrans2D1" presStyleIdx="1" presStyleCnt="3"/>
      <dgm:spPr/>
    </dgm:pt>
    <dgm:pt modelId="{4258287E-2716-4B99-AA77-B94DB9CF509C}" type="pres">
      <dgm:prSet presAssocID="{6B54D7CF-F58F-41D7-A0E3-8FCE032D0312}" presName="arrowWedge3" presStyleLbl="fgSibTrans2D1" presStyleIdx="2" presStyleCnt="3"/>
      <dgm:spPr/>
    </dgm:pt>
  </dgm:ptLst>
  <dgm:cxnLst>
    <dgm:cxn modelId="{7B28C112-4E68-4DA9-BD8C-61ECD68ED8D5}" type="presOf" srcId="{F99309D7-3972-4E2C-854F-C15AA06305FC}" destId="{BC53E7D9-6F37-491B-A2C4-394457184201}" srcOrd="0" destOrd="0" presId="urn:microsoft.com/office/officeart/2005/8/layout/cycle8"/>
    <dgm:cxn modelId="{C186FF25-FACF-4BEF-ABDD-E9343E771E5C}" type="presOf" srcId="{1E172272-67F4-40DB-A9CE-42539AE5C024}" destId="{777E82E1-DC41-4CC9-B021-6A053A1BAE02}" srcOrd="1" destOrd="0" presId="urn:microsoft.com/office/officeart/2005/8/layout/cycle8"/>
    <dgm:cxn modelId="{FB116234-7B85-46EF-84CF-1417A73078B3}" type="presOf" srcId="{D385F315-1E47-4F2D-B7F5-D6C2D44E9A65}" destId="{4359D9CC-A1B6-488C-9B0C-195CF6E7F700}" srcOrd="1" destOrd="0" presId="urn:microsoft.com/office/officeart/2005/8/layout/cycle8"/>
    <dgm:cxn modelId="{D13B3D37-F2E9-4288-AF95-0293080A540E}" type="presOf" srcId="{0B7B368E-BEA1-4379-8BF7-4819099E3192}" destId="{F2FBAEC6-8697-4A09-9E55-0C4324A24390}" srcOrd="1" destOrd="0" presId="urn:microsoft.com/office/officeart/2005/8/layout/cycle8"/>
    <dgm:cxn modelId="{7339AB49-CD4F-4003-B710-61E65C90FCA4}" type="presOf" srcId="{D385F315-1E47-4F2D-B7F5-D6C2D44E9A65}" destId="{B1D59C89-4901-4AF0-90AB-C6B825864444}" srcOrd="0" destOrd="0" presId="urn:microsoft.com/office/officeart/2005/8/layout/cycle8"/>
    <dgm:cxn modelId="{B4F19A53-998C-434F-9CF1-4F3342959D47}" type="presOf" srcId="{0B7B368E-BEA1-4379-8BF7-4819099E3192}" destId="{97364F62-084B-488A-9279-CC4829E81D53}" srcOrd="0" destOrd="0" presId="urn:microsoft.com/office/officeart/2005/8/layout/cycle8"/>
    <dgm:cxn modelId="{41126E74-D539-48E4-9915-45F9D170E638}" srcId="{F99309D7-3972-4E2C-854F-C15AA06305FC}" destId="{0B7B368E-BEA1-4379-8BF7-4819099E3192}" srcOrd="1" destOrd="0" parTransId="{E90743FB-B9E7-4188-B1AA-989BA53BCB3E}" sibTransId="{3F116D82-4496-4FA1-994B-E44B2CC05B5B}"/>
    <dgm:cxn modelId="{7CF23094-071A-4271-90B8-DD06934BB573}" type="presOf" srcId="{1E172272-67F4-40DB-A9CE-42539AE5C024}" destId="{A5DA5BF8-14A7-4738-9740-DAB44740431A}" srcOrd="0" destOrd="0" presId="urn:microsoft.com/office/officeart/2005/8/layout/cycle8"/>
    <dgm:cxn modelId="{DDCEF3CB-EBBE-4F7C-9786-F97095F5147F}" srcId="{F99309D7-3972-4E2C-854F-C15AA06305FC}" destId="{D385F315-1E47-4F2D-B7F5-D6C2D44E9A65}" srcOrd="0" destOrd="0" parTransId="{70FE0EEF-7E5F-41AC-B242-1D295A37A88C}" sibTransId="{ECF7CA40-58BA-41AA-A5C4-3F8675FAA954}"/>
    <dgm:cxn modelId="{0309D5FC-9C38-4235-966A-283B3E53DC3F}" srcId="{F99309D7-3972-4E2C-854F-C15AA06305FC}" destId="{1E172272-67F4-40DB-A9CE-42539AE5C024}" srcOrd="2" destOrd="0" parTransId="{7379A34E-D39D-4E2B-87B6-3735222F8BD1}" sibTransId="{6B54D7CF-F58F-41D7-A0E3-8FCE032D0312}"/>
    <dgm:cxn modelId="{2B256909-99FF-4DFB-8EBF-A5D5D4B00D55}" type="presParOf" srcId="{BC53E7D9-6F37-491B-A2C4-394457184201}" destId="{B1D59C89-4901-4AF0-90AB-C6B825864444}" srcOrd="0" destOrd="0" presId="urn:microsoft.com/office/officeart/2005/8/layout/cycle8"/>
    <dgm:cxn modelId="{0EFA71EA-EF82-4D42-ADAD-EAB543AD2EE4}" type="presParOf" srcId="{BC53E7D9-6F37-491B-A2C4-394457184201}" destId="{7B54AFF7-F4CB-40B5-9408-3619D5322A98}" srcOrd="1" destOrd="0" presId="urn:microsoft.com/office/officeart/2005/8/layout/cycle8"/>
    <dgm:cxn modelId="{118A4D74-9FEF-4653-A69A-7B16C6BAE305}" type="presParOf" srcId="{BC53E7D9-6F37-491B-A2C4-394457184201}" destId="{0A23C12F-D69C-4D83-90CF-E1D23130842C}" srcOrd="2" destOrd="0" presId="urn:microsoft.com/office/officeart/2005/8/layout/cycle8"/>
    <dgm:cxn modelId="{D738EA68-56E0-4445-92D9-9D95448C6E2B}" type="presParOf" srcId="{BC53E7D9-6F37-491B-A2C4-394457184201}" destId="{4359D9CC-A1B6-488C-9B0C-195CF6E7F700}" srcOrd="3" destOrd="0" presId="urn:microsoft.com/office/officeart/2005/8/layout/cycle8"/>
    <dgm:cxn modelId="{B3568647-823B-4D11-B5B8-9C385C281749}" type="presParOf" srcId="{BC53E7D9-6F37-491B-A2C4-394457184201}" destId="{97364F62-084B-488A-9279-CC4829E81D53}" srcOrd="4" destOrd="0" presId="urn:microsoft.com/office/officeart/2005/8/layout/cycle8"/>
    <dgm:cxn modelId="{DE5417BE-FA4C-458A-951C-AD3E3F23E60C}" type="presParOf" srcId="{BC53E7D9-6F37-491B-A2C4-394457184201}" destId="{F7119360-7040-4199-9F5F-2D2E4CD733F1}" srcOrd="5" destOrd="0" presId="urn:microsoft.com/office/officeart/2005/8/layout/cycle8"/>
    <dgm:cxn modelId="{E597B3D5-9F86-4F0A-9853-1E7381CD758C}" type="presParOf" srcId="{BC53E7D9-6F37-491B-A2C4-394457184201}" destId="{E69E65AA-FFC7-4719-B59D-0569C3519127}" srcOrd="6" destOrd="0" presId="urn:microsoft.com/office/officeart/2005/8/layout/cycle8"/>
    <dgm:cxn modelId="{F4BD17C3-C0B0-4EB2-B5B6-2A3715AA164D}" type="presParOf" srcId="{BC53E7D9-6F37-491B-A2C4-394457184201}" destId="{F2FBAEC6-8697-4A09-9E55-0C4324A24390}" srcOrd="7" destOrd="0" presId="urn:microsoft.com/office/officeart/2005/8/layout/cycle8"/>
    <dgm:cxn modelId="{FA40CE38-81E7-4C5D-B3BE-5F7B0DAEB679}" type="presParOf" srcId="{BC53E7D9-6F37-491B-A2C4-394457184201}" destId="{A5DA5BF8-14A7-4738-9740-DAB44740431A}" srcOrd="8" destOrd="0" presId="urn:microsoft.com/office/officeart/2005/8/layout/cycle8"/>
    <dgm:cxn modelId="{91A846BC-E763-424D-A89F-711CB66F2B29}" type="presParOf" srcId="{BC53E7D9-6F37-491B-A2C4-394457184201}" destId="{BBC00001-D233-49F0-B4D2-B67C31C92BB2}" srcOrd="9" destOrd="0" presId="urn:microsoft.com/office/officeart/2005/8/layout/cycle8"/>
    <dgm:cxn modelId="{5D4444DC-AE37-42E2-BA53-E3F98C24F963}" type="presParOf" srcId="{BC53E7D9-6F37-491B-A2C4-394457184201}" destId="{D98E8DC0-B9EC-423E-9402-C70907EA04D0}" srcOrd="10" destOrd="0" presId="urn:microsoft.com/office/officeart/2005/8/layout/cycle8"/>
    <dgm:cxn modelId="{1D461E9A-0D25-4F37-9BE1-F7305C5D87A0}" type="presParOf" srcId="{BC53E7D9-6F37-491B-A2C4-394457184201}" destId="{777E82E1-DC41-4CC9-B021-6A053A1BAE02}" srcOrd="11" destOrd="0" presId="urn:microsoft.com/office/officeart/2005/8/layout/cycle8"/>
    <dgm:cxn modelId="{8B623E26-6E72-4951-B995-2C0D0F9CDA4C}" type="presParOf" srcId="{BC53E7D9-6F37-491B-A2C4-394457184201}" destId="{2F445E6B-558D-40EE-93B9-2844CAA968FA}" srcOrd="12" destOrd="0" presId="urn:microsoft.com/office/officeart/2005/8/layout/cycle8"/>
    <dgm:cxn modelId="{364359CA-A226-4FA6-BCE9-A0474C13EBD4}" type="presParOf" srcId="{BC53E7D9-6F37-491B-A2C4-394457184201}" destId="{A701EA8F-33A9-48BA-BA17-4F7708519463}" srcOrd="13" destOrd="0" presId="urn:microsoft.com/office/officeart/2005/8/layout/cycle8"/>
    <dgm:cxn modelId="{DC74F3C6-678D-4CC1-B543-509B29626AFE}" type="presParOf" srcId="{BC53E7D9-6F37-491B-A2C4-394457184201}" destId="{4258287E-2716-4B99-AA77-B94DB9CF509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49A73C-6F3C-4377-A447-67340DDEEF58}" type="doc">
      <dgm:prSet loTypeId="urn:microsoft.com/office/officeart/2005/8/layout/hProcess9" loCatId="process" qsTypeId="urn:microsoft.com/office/officeart/2005/8/quickstyle/simple2" qsCatId="simple" csTypeId="urn:microsoft.com/office/officeart/2005/8/colors/accent1_2" csCatId="accent1" phldr="1"/>
      <dgm:spPr/>
    </dgm:pt>
    <dgm:pt modelId="{F5BB7C88-456B-4635-8020-AD1C84C39465}">
      <dgm:prSet phldrT="[Text]"/>
      <dgm:spPr/>
      <dgm:t>
        <a:bodyPr/>
        <a:lstStyle/>
        <a:p>
          <a:r>
            <a:rPr lang="en-US" dirty="0"/>
            <a:t>Max Min Normalization</a:t>
          </a:r>
          <a:br>
            <a:rPr lang="en-US" dirty="0"/>
          </a:br>
          <a:r>
            <a:rPr lang="en-US" dirty="0"/>
            <a:t>(0,255) </a:t>
          </a:r>
          <a:br>
            <a:rPr lang="en-US" dirty="0"/>
          </a:br>
          <a:endParaRPr lang="en-US" dirty="0"/>
        </a:p>
      </dgm:t>
    </dgm:pt>
    <dgm:pt modelId="{46AF32A2-2947-4546-94B8-0462E913F033}" type="sibTrans" cxnId="{4D5759B5-6FF8-4566-8E6C-2B90E59CDE22}">
      <dgm:prSet/>
      <dgm:spPr/>
      <dgm:t>
        <a:bodyPr/>
        <a:lstStyle/>
        <a:p>
          <a:endParaRPr lang="en-US"/>
        </a:p>
      </dgm:t>
    </dgm:pt>
    <dgm:pt modelId="{CD573FBE-F6E1-4570-AE0C-3DB7F5D012C3}" type="parTrans" cxnId="{4D5759B5-6FF8-4566-8E6C-2B90E59CDE22}">
      <dgm:prSet/>
      <dgm:spPr/>
      <dgm:t>
        <a:bodyPr/>
        <a:lstStyle/>
        <a:p>
          <a:endParaRPr lang="en-US"/>
        </a:p>
      </dgm:t>
    </dgm:pt>
    <dgm:pt modelId="{65A6E4D0-5944-422C-AD37-BD360CFC0DB9}">
      <dgm:prSet phldrT="[Text]" custT="1"/>
      <dgm:spPr/>
      <dgm:t>
        <a:bodyPr/>
        <a:lstStyle/>
        <a:p>
          <a:r>
            <a:rPr lang="en-US" sz="2000" b="1" dirty="0"/>
            <a:t>Pre Process</a:t>
          </a:r>
        </a:p>
        <a:p>
          <a:br>
            <a:rPr lang="en-US" sz="1700" dirty="0"/>
          </a:br>
          <a:r>
            <a:rPr lang="en-US" sz="1700" dirty="0"/>
            <a:t>Median</a:t>
          </a:r>
          <a:br>
            <a:rPr lang="en-US" sz="1700" dirty="0"/>
          </a:br>
          <a:r>
            <a:rPr lang="en-US" sz="1700" dirty="0"/>
            <a:t>Average Gaussian</a:t>
          </a:r>
        </a:p>
      </dgm:t>
    </dgm:pt>
    <dgm:pt modelId="{47922FB6-C888-4A2F-8A86-9E1B5F8007BB}" type="sibTrans" cxnId="{2C8DF38A-360B-4D88-9F2D-646012F0262C}">
      <dgm:prSet/>
      <dgm:spPr/>
      <dgm:t>
        <a:bodyPr/>
        <a:lstStyle/>
        <a:p>
          <a:endParaRPr lang="en-US"/>
        </a:p>
      </dgm:t>
    </dgm:pt>
    <dgm:pt modelId="{340854D5-1C34-4F56-A0E6-746CA4931085}" type="parTrans" cxnId="{2C8DF38A-360B-4D88-9F2D-646012F0262C}">
      <dgm:prSet/>
      <dgm:spPr/>
      <dgm:t>
        <a:bodyPr/>
        <a:lstStyle/>
        <a:p>
          <a:endParaRPr lang="en-US"/>
        </a:p>
      </dgm:t>
    </dgm:pt>
    <dgm:pt modelId="{FAB5EF66-1240-4721-9D75-DD1066E6503D}">
      <dgm:prSet phldrT="[Text]"/>
      <dgm:spPr/>
      <dgm:t>
        <a:bodyPr/>
        <a:lstStyle/>
        <a:p>
          <a:r>
            <a:rPr lang="en-US" b="1" dirty="0"/>
            <a:t>Feature </a:t>
          </a:r>
          <a:r>
            <a:rPr lang="en-US" b="1"/>
            <a:t>Extraction Beta/Gamma</a:t>
          </a:r>
          <a:br>
            <a:rPr lang="en-US" dirty="0"/>
          </a:br>
          <a:r>
            <a:rPr lang="en-US" dirty="0"/>
            <a:t>Normalized Histogram</a:t>
          </a:r>
        </a:p>
      </dgm:t>
    </dgm:pt>
    <dgm:pt modelId="{6FC47FAF-18FD-41F0-829F-51944133D650}" type="sibTrans" cxnId="{0AF9B21B-01A1-4510-A419-48B48C8E3C6C}">
      <dgm:prSet/>
      <dgm:spPr/>
      <dgm:t>
        <a:bodyPr/>
        <a:lstStyle/>
        <a:p>
          <a:endParaRPr lang="en-US"/>
        </a:p>
      </dgm:t>
    </dgm:pt>
    <dgm:pt modelId="{A4C256A8-611A-4585-9E9F-35715C6EC94A}" type="parTrans" cxnId="{0AF9B21B-01A1-4510-A419-48B48C8E3C6C}">
      <dgm:prSet/>
      <dgm:spPr/>
      <dgm:t>
        <a:bodyPr/>
        <a:lstStyle/>
        <a:p>
          <a:endParaRPr lang="en-US"/>
        </a:p>
      </dgm:t>
    </dgm:pt>
    <dgm:pt modelId="{00ED846D-D620-4054-A53F-BF9AE26490BF}">
      <dgm:prSet/>
      <dgm:spPr/>
      <dgm:t>
        <a:bodyPr/>
        <a:lstStyle/>
        <a:p>
          <a:r>
            <a:rPr lang="en-US" b="1" dirty="0"/>
            <a:t>Classification SVM or CNN</a:t>
          </a:r>
        </a:p>
      </dgm:t>
    </dgm:pt>
    <dgm:pt modelId="{B568A8DC-E2F0-4804-A4FB-68628BE99128}" type="sibTrans" cxnId="{391826BF-2CE8-4EAB-AFD4-BA1EF002E49C}">
      <dgm:prSet/>
      <dgm:spPr/>
      <dgm:t>
        <a:bodyPr/>
        <a:lstStyle/>
        <a:p>
          <a:endParaRPr lang="en-US"/>
        </a:p>
      </dgm:t>
    </dgm:pt>
    <dgm:pt modelId="{E5C0BB5B-C95E-4934-B486-6D166B603386}" type="parTrans" cxnId="{391826BF-2CE8-4EAB-AFD4-BA1EF002E49C}">
      <dgm:prSet/>
      <dgm:spPr/>
      <dgm:t>
        <a:bodyPr/>
        <a:lstStyle/>
        <a:p>
          <a:endParaRPr lang="en-US"/>
        </a:p>
      </dgm:t>
    </dgm:pt>
    <dgm:pt modelId="{20612285-1E9A-4E38-961C-6B6A0EC08B0F}">
      <dgm:prSet/>
      <dgm:spPr/>
      <dgm:t>
        <a:bodyPr/>
        <a:lstStyle/>
        <a:p>
          <a:r>
            <a:rPr lang="en-US" b="1" dirty="0"/>
            <a:t>Segmentation</a:t>
          </a:r>
          <a:br>
            <a:rPr lang="en-US" b="1" dirty="0"/>
          </a:br>
          <a:r>
            <a:rPr lang="en-US" dirty="0"/>
            <a:t>K-means Threshold Canny Edge detection</a:t>
          </a:r>
          <a:endParaRPr lang="en-US" b="0" dirty="0"/>
        </a:p>
      </dgm:t>
    </dgm:pt>
    <dgm:pt modelId="{C8CC3312-5E0E-42A3-B6C8-DFE289B8FF89}" type="sibTrans" cxnId="{BAB5A8C8-D4C4-4DAC-9A9F-9F23DDBABAC6}">
      <dgm:prSet/>
      <dgm:spPr/>
      <dgm:t>
        <a:bodyPr/>
        <a:lstStyle/>
        <a:p>
          <a:endParaRPr lang="en-US"/>
        </a:p>
      </dgm:t>
    </dgm:pt>
    <dgm:pt modelId="{4034CA6F-8183-48AE-A1E6-8BA538F4DD32}" type="parTrans" cxnId="{BAB5A8C8-D4C4-4DAC-9A9F-9F23DDBABAC6}">
      <dgm:prSet/>
      <dgm:spPr/>
      <dgm:t>
        <a:bodyPr/>
        <a:lstStyle/>
        <a:p>
          <a:endParaRPr lang="en-US"/>
        </a:p>
      </dgm:t>
    </dgm:pt>
    <dgm:pt modelId="{BF58FEFD-B962-410A-B23D-81453045064B}" type="pres">
      <dgm:prSet presAssocID="{7C49A73C-6F3C-4377-A447-67340DDEEF58}" presName="CompostProcess" presStyleCnt="0">
        <dgm:presLayoutVars>
          <dgm:dir/>
          <dgm:resizeHandles val="exact"/>
        </dgm:presLayoutVars>
      </dgm:prSet>
      <dgm:spPr/>
    </dgm:pt>
    <dgm:pt modelId="{846480EE-C899-4521-921F-2CBA194485B8}" type="pres">
      <dgm:prSet presAssocID="{7C49A73C-6F3C-4377-A447-67340DDEEF58}" presName="arrow" presStyleLbl="bgShp" presStyleIdx="0" presStyleCnt="1" custAng="0" custScaleX="117647" custScaleY="80771" custLinFactNeighborX="0" custLinFactNeighborY="392"/>
      <dgm:spPr/>
    </dgm:pt>
    <dgm:pt modelId="{4F88A2CD-F044-4B3D-9FCE-BB7065F0D2F2}" type="pres">
      <dgm:prSet presAssocID="{7C49A73C-6F3C-4377-A447-67340DDEEF58}" presName="linearProcess" presStyleCnt="0"/>
      <dgm:spPr/>
    </dgm:pt>
    <dgm:pt modelId="{20F06964-7C45-4803-A424-096EB8A71B98}" type="pres">
      <dgm:prSet presAssocID="{F5BB7C88-456B-4635-8020-AD1C84C39465}" presName="textNode" presStyleLbl="node1" presStyleIdx="0" presStyleCnt="5" custLinFactNeighborY="-214">
        <dgm:presLayoutVars>
          <dgm:bulletEnabled val="1"/>
        </dgm:presLayoutVars>
      </dgm:prSet>
      <dgm:spPr/>
    </dgm:pt>
    <dgm:pt modelId="{3E54201E-EB69-4B86-AD63-1C7F72F9E777}" type="pres">
      <dgm:prSet presAssocID="{46AF32A2-2947-4546-94B8-0462E913F033}" presName="sibTrans" presStyleCnt="0"/>
      <dgm:spPr/>
    </dgm:pt>
    <dgm:pt modelId="{13A474FC-7922-4125-8D4C-E0A78E7BD4AF}" type="pres">
      <dgm:prSet presAssocID="{65A6E4D0-5944-422C-AD37-BD360CFC0DB9}" presName="textNode" presStyleLbl="node1" presStyleIdx="1" presStyleCnt="5">
        <dgm:presLayoutVars>
          <dgm:bulletEnabled val="1"/>
        </dgm:presLayoutVars>
      </dgm:prSet>
      <dgm:spPr/>
    </dgm:pt>
    <dgm:pt modelId="{2EE273C8-F3CB-46B9-A5C9-CB60F3ABAB47}" type="pres">
      <dgm:prSet presAssocID="{47922FB6-C888-4A2F-8A86-9E1B5F8007BB}" presName="sibTrans" presStyleCnt="0"/>
      <dgm:spPr/>
    </dgm:pt>
    <dgm:pt modelId="{F9912DA2-6893-48ED-8197-30CE5602A30D}" type="pres">
      <dgm:prSet presAssocID="{FAB5EF66-1240-4721-9D75-DD1066E6503D}" presName="textNode" presStyleLbl="node1" presStyleIdx="2" presStyleCnt="5">
        <dgm:presLayoutVars>
          <dgm:bulletEnabled val="1"/>
        </dgm:presLayoutVars>
      </dgm:prSet>
      <dgm:spPr/>
    </dgm:pt>
    <dgm:pt modelId="{987FB61A-65A2-4833-B35B-28E21EF4A835}" type="pres">
      <dgm:prSet presAssocID="{6FC47FAF-18FD-41F0-829F-51944133D650}" presName="sibTrans" presStyleCnt="0"/>
      <dgm:spPr/>
    </dgm:pt>
    <dgm:pt modelId="{5BE5D3B0-9120-4800-A842-03D2121ECF18}" type="pres">
      <dgm:prSet presAssocID="{00ED846D-D620-4054-A53F-BF9AE26490BF}" presName="textNode" presStyleLbl="node1" presStyleIdx="3" presStyleCnt="5">
        <dgm:presLayoutVars>
          <dgm:bulletEnabled val="1"/>
        </dgm:presLayoutVars>
      </dgm:prSet>
      <dgm:spPr/>
    </dgm:pt>
    <dgm:pt modelId="{E5FA7C56-66B5-4AD8-B1B7-2BDF106AE0EC}" type="pres">
      <dgm:prSet presAssocID="{B568A8DC-E2F0-4804-A4FB-68628BE99128}" presName="sibTrans" presStyleCnt="0"/>
      <dgm:spPr/>
    </dgm:pt>
    <dgm:pt modelId="{68F040DF-D2B4-49E2-A563-B88825BFDE5B}" type="pres">
      <dgm:prSet presAssocID="{20612285-1E9A-4E38-961C-6B6A0EC08B0F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CE27F209-1C97-49CD-991E-43A48A8E1914}" type="presOf" srcId="{20612285-1E9A-4E38-961C-6B6A0EC08B0F}" destId="{68F040DF-D2B4-49E2-A563-B88825BFDE5B}" srcOrd="0" destOrd="0" presId="urn:microsoft.com/office/officeart/2005/8/layout/hProcess9"/>
    <dgm:cxn modelId="{0AF9B21B-01A1-4510-A419-48B48C8E3C6C}" srcId="{7C49A73C-6F3C-4377-A447-67340DDEEF58}" destId="{FAB5EF66-1240-4721-9D75-DD1066E6503D}" srcOrd="2" destOrd="0" parTransId="{A4C256A8-611A-4585-9E9F-35715C6EC94A}" sibTransId="{6FC47FAF-18FD-41F0-829F-51944133D650}"/>
    <dgm:cxn modelId="{D6898C3A-0D87-4F88-9D44-41682AA437A4}" type="presOf" srcId="{FAB5EF66-1240-4721-9D75-DD1066E6503D}" destId="{F9912DA2-6893-48ED-8197-30CE5602A30D}" srcOrd="0" destOrd="0" presId="urn:microsoft.com/office/officeart/2005/8/layout/hProcess9"/>
    <dgm:cxn modelId="{2C8DF38A-360B-4D88-9F2D-646012F0262C}" srcId="{7C49A73C-6F3C-4377-A447-67340DDEEF58}" destId="{65A6E4D0-5944-422C-AD37-BD360CFC0DB9}" srcOrd="1" destOrd="0" parTransId="{340854D5-1C34-4F56-A0E6-746CA4931085}" sibTransId="{47922FB6-C888-4A2F-8A86-9E1B5F8007BB}"/>
    <dgm:cxn modelId="{4D5759B5-6FF8-4566-8E6C-2B90E59CDE22}" srcId="{7C49A73C-6F3C-4377-A447-67340DDEEF58}" destId="{F5BB7C88-456B-4635-8020-AD1C84C39465}" srcOrd="0" destOrd="0" parTransId="{CD573FBE-F6E1-4570-AE0C-3DB7F5D012C3}" sibTransId="{46AF32A2-2947-4546-94B8-0462E913F033}"/>
    <dgm:cxn modelId="{391826BF-2CE8-4EAB-AFD4-BA1EF002E49C}" srcId="{7C49A73C-6F3C-4377-A447-67340DDEEF58}" destId="{00ED846D-D620-4054-A53F-BF9AE26490BF}" srcOrd="3" destOrd="0" parTransId="{E5C0BB5B-C95E-4934-B486-6D166B603386}" sibTransId="{B568A8DC-E2F0-4804-A4FB-68628BE99128}"/>
    <dgm:cxn modelId="{BAB5A8C8-D4C4-4DAC-9A9F-9F23DDBABAC6}" srcId="{7C49A73C-6F3C-4377-A447-67340DDEEF58}" destId="{20612285-1E9A-4E38-961C-6B6A0EC08B0F}" srcOrd="4" destOrd="0" parTransId="{4034CA6F-8183-48AE-A1E6-8BA538F4DD32}" sibTransId="{C8CC3312-5E0E-42A3-B6C8-DFE289B8FF89}"/>
    <dgm:cxn modelId="{F0EC45D3-112B-423C-902D-DF7CF4A556D7}" type="presOf" srcId="{00ED846D-D620-4054-A53F-BF9AE26490BF}" destId="{5BE5D3B0-9120-4800-A842-03D2121ECF18}" srcOrd="0" destOrd="0" presId="urn:microsoft.com/office/officeart/2005/8/layout/hProcess9"/>
    <dgm:cxn modelId="{4749F2E1-9926-42E8-B1CA-E6E347EA25B5}" type="presOf" srcId="{F5BB7C88-456B-4635-8020-AD1C84C39465}" destId="{20F06964-7C45-4803-A424-096EB8A71B98}" srcOrd="0" destOrd="0" presId="urn:microsoft.com/office/officeart/2005/8/layout/hProcess9"/>
    <dgm:cxn modelId="{0C9AF8E9-7968-43AD-BA93-2599E698B014}" type="presOf" srcId="{65A6E4D0-5944-422C-AD37-BD360CFC0DB9}" destId="{13A474FC-7922-4125-8D4C-E0A78E7BD4AF}" srcOrd="0" destOrd="0" presId="urn:microsoft.com/office/officeart/2005/8/layout/hProcess9"/>
    <dgm:cxn modelId="{BE9A86FB-3C40-4B08-9DE5-351F5B1E865D}" type="presOf" srcId="{7C49A73C-6F3C-4377-A447-67340DDEEF58}" destId="{BF58FEFD-B962-410A-B23D-81453045064B}" srcOrd="0" destOrd="0" presId="urn:microsoft.com/office/officeart/2005/8/layout/hProcess9"/>
    <dgm:cxn modelId="{047258D1-C57A-4589-A7C9-036E8F947376}" type="presParOf" srcId="{BF58FEFD-B962-410A-B23D-81453045064B}" destId="{846480EE-C899-4521-921F-2CBA194485B8}" srcOrd="0" destOrd="0" presId="urn:microsoft.com/office/officeart/2005/8/layout/hProcess9"/>
    <dgm:cxn modelId="{CD4F9FD3-6166-447C-860A-94F68B1769FD}" type="presParOf" srcId="{BF58FEFD-B962-410A-B23D-81453045064B}" destId="{4F88A2CD-F044-4B3D-9FCE-BB7065F0D2F2}" srcOrd="1" destOrd="0" presId="urn:microsoft.com/office/officeart/2005/8/layout/hProcess9"/>
    <dgm:cxn modelId="{E4BD89BD-6981-4646-9FF5-A8BC7AB60CCC}" type="presParOf" srcId="{4F88A2CD-F044-4B3D-9FCE-BB7065F0D2F2}" destId="{20F06964-7C45-4803-A424-096EB8A71B98}" srcOrd="0" destOrd="0" presId="urn:microsoft.com/office/officeart/2005/8/layout/hProcess9"/>
    <dgm:cxn modelId="{81A02991-421D-411E-B39D-29866E4CB634}" type="presParOf" srcId="{4F88A2CD-F044-4B3D-9FCE-BB7065F0D2F2}" destId="{3E54201E-EB69-4B86-AD63-1C7F72F9E777}" srcOrd="1" destOrd="0" presId="urn:microsoft.com/office/officeart/2005/8/layout/hProcess9"/>
    <dgm:cxn modelId="{C90295C7-DFD1-4D63-9F78-C7593810CB76}" type="presParOf" srcId="{4F88A2CD-F044-4B3D-9FCE-BB7065F0D2F2}" destId="{13A474FC-7922-4125-8D4C-E0A78E7BD4AF}" srcOrd="2" destOrd="0" presId="urn:microsoft.com/office/officeart/2005/8/layout/hProcess9"/>
    <dgm:cxn modelId="{8650618B-FF06-48A3-8FE1-8978B2B2CC6D}" type="presParOf" srcId="{4F88A2CD-F044-4B3D-9FCE-BB7065F0D2F2}" destId="{2EE273C8-F3CB-46B9-A5C9-CB60F3ABAB47}" srcOrd="3" destOrd="0" presId="urn:microsoft.com/office/officeart/2005/8/layout/hProcess9"/>
    <dgm:cxn modelId="{22F504F5-08AF-4606-8C07-AA112EFC4AC7}" type="presParOf" srcId="{4F88A2CD-F044-4B3D-9FCE-BB7065F0D2F2}" destId="{F9912DA2-6893-48ED-8197-30CE5602A30D}" srcOrd="4" destOrd="0" presId="urn:microsoft.com/office/officeart/2005/8/layout/hProcess9"/>
    <dgm:cxn modelId="{6716576E-4E83-4DCE-85F4-8405647A2E7F}" type="presParOf" srcId="{4F88A2CD-F044-4B3D-9FCE-BB7065F0D2F2}" destId="{987FB61A-65A2-4833-B35B-28E21EF4A835}" srcOrd="5" destOrd="0" presId="urn:microsoft.com/office/officeart/2005/8/layout/hProcess9"/>
    <dgm:cxn modelId="{7FB3501C-D51E-4BE3-828B-46B24B5AA679}" type="presParOf" srcId="{4F88A2CD-F044-4B3D-9FCE-BB7065F0D2F2}" destId="{5BE5D3B0-9120-4800-A842-03D2121ECF18}" srcOrd="6" destOrd="0" presId="urn:microsoft.com/office/officeart/2005/8/layout/hProcess9"/>
    <dgm:cxn modelId="{0597A256-8F22-4B08-B621-4622E5FFC6C1}" type="presParOf" srcId="{4F88A2CD-F044-4B3D-9FCE-BB7065F0D2F2}" destId="{E5FA7C56-66B5-4AD8-B1B7-2BDF106AE0EC}" srcOrd="7" destOrd="0" presId="urn:microsoft.com/office/officeart/2005/8/layout/hProcess9"/>
    <dgm:cxn modelId="{0BC751A5-F4DF-4DFF-8382-8BA6AC8ECDEA}" type="presParOf" srcId="{4F88A2CD-F044-4B3D-9FCE-BB7065F0D2F2}" destId="{68F040DF-D2B4-49E2-A563-B88825BFDE5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49A73C-6F3C-4377-A447-67340DDEEF58}" type="doc">
      <dgm:prSet loTypeId="urn:microsoft.com/office/officeart/2005/8/layout/hProcess9" loCatId="process" qsTypeId="urn:microsoft.com/office/officeart/2005/8/quickstyle/simple2" qsCatId="simple" csTypeId="urn:microsoft.com/office/officeart/2005/8/colors/accent1_2" csCatId="accent1" phldr="1"/>
      <dgm:spPr/>
    </dgm:pt>
    <dgm:pt modelId="{65A6E4D0-5944-422C-AD37-BD360CFC0DB9}">
      <dgm:prSet phldrT="[Text]" custT="1"/>
      <dgm:spPr/>
      <dgm:t>
        <a:bodyPr/>
        <a:lstStyle/>
        <a:p>
          <a:r>
            <a:rPr lang="en-US" sz="2000" b="1" dirty="0"/>
            <a:t>Pre Process</a:t>
          </a:r>
        </a:p>
        <a:p>
          <a:br>
            <a:rPr lang="en-US" sz="1700" dirty="0"/>
          </a:br>
          <a:r>
            <a:rPr lang="en-US" sz="1700" dirty="0"/>
            <a:t>Threshold(Binary)</a:t>
          </a:r>
        </a:p>
      </dgm:t>
    </dgm:pt>
    <dgm:pt modelId="{47922FB6-C888-4A2F-8A86-9E1B5F8007BB}" type="sibTrans" cxnId="{2C8DF38A-360B-4D88-9F2D-646012F0262C}">
      <dgm:prSet/>
      <dgm:spPr/>
      <dgm:t>
        <a:bodyPr/>
        <a:lstStyle/>
        <a:p>
          <a:endParaRPr lang="en-US"/>
        </a:p>
      </dgm:t>
    </dgm:pt>
    <dgm:pt modelId="{340854D5-1C34-4F56-A0E6-746CA4931085}" type="parTrans" cxnId="{2C8DF38A-360B-4D88-9F2D-646012F0262C}">
      <dgm:prSet/>
      <dgm:spPr/>
      <dgm:t>
        <a:bodyPr/>
        <a:lstStyle/>
        <a:p>
          <a:endParaRPr lang="en-US"/>
        </a:p>
      </dgm:t>
    </dgm:pt>
    <dgm:pt modelId="{FAB5EF66-1240-4721-9D75-DD1066E6503D}">
      <dgm:prSet phldrT="[Text]"/>
      <dgm:spPr/>
      <dgm:t>
        <a:bodyPr/>
        <a:lstStyle/>
        <a:p>
          <a:r>
            <a:rPr lang="en-US" b="1" dirty="0"/>
            <a:t>Feature Extraction </a:t>
          </a:r>
          <a:br>
            <a:rPr lang="en-US" dirty="0"/>
          </a:br>
          <a:br>
            <a:rPr lang="en-US" dirty="0"/>
          </a:br>
          <a:r>
            <a:rPr lang="en-US" dirty="0"/>
            <a:t>Nodule Pixel 1</a:t>
          </a:r>
          <a:br>
            <a:rPr lang="en-US" dirty="0"/>
          </a:br>
          <a:r>
            <a:rPr lang="en-US" dirty="0"/>
            <a:t>(Cross Entropy)</a:t>
          </a:r>
        </a:p>
      </dgm:t>
    </dgm:pt>
    <dgm:pt modelId="{6FC47FAF-18FD-41F0-829F-51944133D650}" type="sibTrans" cxnId="{0AF9B21B-01A1-4510-A419-48B48C8E3C6C}">
      <dgm:prSet/>
      <dgm:spPr/>
      <dgm:t>
        <a:bodyPr/>
        <a:lstStyle/>
        <a:p>
          <a:endParaRPr lang="en-US"/>
        </a:p>
      </dgm:t>
    </dgm:pt>
    <dgm:pt modelId="{A4C256A8-611A-4585-9E9F-35715C6EC94A}" type="parTrans" cxnId="{0AF9B21B-01A1-4510-A419-48B48C8E3C6C}">
      <dgm:prSet/>
      <dgm:spPr/>
      <dgm:t>
        <a:bodyPr/>
        <a:lstStyle/>
        <a:p>
          <a:endParaRPr lang="en-US"/>
        </a:p>
      </dgm:t>
    </dgm:pt>
    <dgm:pt modelId="{00ED846D-D620-4054-A53F-BF9AE26490BF}">
      <dgm:prSet/>
      <dgm:spPr/>
      <dgm:t>
        <a:bodyPr/>
        <a:lstStyle/>
        <a:p>
          <a:r>
            <a:rPr lang="en-US" b="1" dirty="0"/>
            <a:t>Segmentation</a:t>
          </a:r>
        </a:p>
        <a:p>
          <a:br>
            <a:rPr lang="en-US" b="1" dirty="0"/>
          </a:br>
          <a:r>
            <a:rPr lang="en-US" b="0" dirty="0"/>
            <a:t>Clear border</a:t>
          </a:r>
          <a:br>
            <a:rPr lang="en-US" b="0" dirty="0"/>
          </a:br>
          <a:r>
            <a:rPr lang="en-US" b="0" dirty="0"/>
            <a:t>Label</a:t>
          </a:r>
          <a:br>
            <a:rPr lang="en-US" b="0" dirty="0"/>
          </a:br>
          <a:r>
            <a:rPr lang="en-US" b="0" dirty="0"/>
            <a:t>Erosion</a:t>
          </a:r>
          <a:endParaRPr lang="en-US" b="1" dirty="0"/>
        </a:p>
      </dgm:t>
    </dgm:pt>
    <dgm:pt modelId="{B568A8DC-E2F0-4804-A4FB-68628BE99128}" type="sibTrans" cxnId="{391826BF-2CE8-4EAB-AFD4-BA1EF002E49C}">
      <dgm:prSet/>
      <dgm:spPr/>
      <dgm:t>
        <a:bodyPr/>
        <a:lstStyle/>
        <a:p>
          <a:endParaRPr lang="en-US"/>
        </a:p>
      </dgm:t>
    </dgm:pt>
    <dgm:pt modelId="{E5C0BB5B-C95E-4934-B486-6D166B603386}" type="parTrans" cxnId="{391826BF-2CE8-4EAB-AFD4-BA1EF002E49C}">
      <dgm:prSet/>
      <dgm:spPr/>
      <dgm:t>
        <a:bodyPr/>
        <a:lstStyle/>
        <a:p>
          <a:endParaRPr lang="en-US"/>
        </a:p>
      </dgm:t>
    </dgm:pt>
    <dgm:pt modelId="{20612285-1E9A-4E38-961C-6B6A0EC08B0F}">
      <dgm:prSet/>
      <dgm:spPr/>
      <dgm:t>
        <a:bodyPr/>
        <a:lstStyle/>
        <a:p>
          <a:r>
            <a:rPr lang="en-US" b="1" dirty="0"/>
            <a:t>Classification </a:t>
          </a:r>
          <a:br>
            <a:rPr lang="en-US" b="1" dirty="0"/>
          </a:br>
          <a:r>
            <a:rPr lang="en-US" b="0" dirty="0"/>
            <a:t>CNN , U-Net</a:t>
          </a:r>
        </a:p>
      </dgm:t>
    </dgm:pt>
    <dgm:pt modelId="{C8CC3312-5E0E-42A3-B6C8-DFE289B8FF89}" type="sibTrans" cxnId="{BAB5A8C8-D4C4-4DAC-9A9F-9F23DDBABAC6}">
      <dgm:prSet/>
      <dgm:spPr/>
      <dgm:t>
        <a:bodyPr/>
        <a:lstStyle/>
        <a:p>
          <a:endParaRPr lang="en-US"/>
        </a:p>
      </dgm:t>
    </dgm:pt>
    <dgm:pt modelId="{4034CA6F-8183-48AE-A1E6-8BA538F4DD32}" type="parTrans" cxnId="{BAB5A8C8-D4C4-4DAC-9A9F-9F23DDBABAC6}">
      <dgm:prSet/>
      <dgm:spPr/>
      <dgm:t>
        <a:bodyPr/>
        <a:lstStyle/>
        <a:p>
          <a:endParaRPr lang="en-US"/>
        </a:p>
      </dgm:t>
    </dgm:pt>
    <dgm:pt modelId="{14182DF7-D56A-4A61-8292-1E5D83CAA807}">
      <dgm:prSet/>
      <dgm:spPr/>
      <dgm:t>
        <a:bodyPr/>
        <a:lstStyle/>
        <a:p>
          <a:r>
            <a:rPr lang="en-US" dirty="0"/>
            <a:t>- Resample &lt;512 *512</a:t>
          </a:r>
          <a:br>
            <a:rPr lang="en-US" dirty="0"/>
          </a:br>
          <a:r>
            <a:rPr lang="en-US" dirty="0"/>
            <a:t>- Get HU pixels</a:t>
          </a:r>
        </a:p>
      </dgm:t>
    </dgm:pt>
    <dgm:pt modelId="{81B3A7E4-F01D-49BB-A83D-CAA0406797FE}" type="parTrans" cxnId="{E1546FA8-1A93-43B5-9BCE-24191D290C3E}">
      <dgm:prSet/>
      <dgm:spPr/>
      <dgm:t>
        <a:bodyPr/>
        <a:lstStyle/>
        <a:p>
          <a:endParaRPr lang="en-US"/>
        </a:p>
      </dgm:t>
    </dgm:pt>
    <dgm:pt modelId="{72D6EABB-8F4D-4F0F-A029-6E10A6C25368}" type="sibTrans" cxnId="{E1546FA8-1A93-43B5-9BCE-24191D290C3E}">
      <dgm:prSet/>
      <dgm:spPr/>
      <dgm:t>
        <a:bodyPr/>
        <a:lstStyle/>
        <a:p>
          <a:endParaRPr lang="en-US"/>
        </a:p>
      </dgm:t>
    </dgm:pt>
    <dgm:pt modelId="{BF58FEFD-B962-410A-B23D-81453045064B}" type="pres">
      <dgm:prSet presAssocID="{7C49A73C-6F3C-4377-A447-67340DDEEF58}" presName="CompostProcess" presStyleCnt="0">
        <dgm:presLayoutVars>
          <dgm:dir/>
          <dgm:resizeHandles val="exact"/>
        </dgm:presLayoutVars>
      </dgm:prSet>
      <dgm:spPr/>
    </dgm:pt>
    <dgm:pt modelId="{846480EE-C899-4521-921F-2CBA194485B8}" type="pres">
      <dgm:prSet presAssocID="{7C49A73C-6F3C-4377-A447-67340DDEEF58}" presName="arrow" presStyleLbl="bgShp" presStyleIdx="0" presStyleCnt="1" custAng="0" custScaleX="117647" custScaleY="80771" custLinFactNeighborX="0" custLinFactNeighborY="392"/>
      <dgm:spPr/>
    </dgm:pt>
    <dgm:pt modelId="{4F88A2CD-F044-4B3D-9FCE-BB7065F0D2F2}" type="pres">
      <dgm:prSet presAssocID="{7C49A73C-6F3C-4377-A447-67340DDEEF58}" presName="linearProcess" presStyleCnt="0"/>
      <dgm:spPr/>
    </dgm:pt>
    <dgm:pt modelId="{13A474FC-7922-4125-8D4C-E0A78E7BD4AF}" type="pres">
      <dgm:prSet presAssocID="{65A6E4D0-5944-422C-AD37-BD360CFC0DB9}" presName="textNode" presStyleLbl="node1" presStyleIdx="0" presStyleCnt="5" custLinFactX="100000" custLinFactNeighborX="114852" custLinFactNeighborY="2643">
        <dgm:presLayoutVars>
          <dgm:bulletEnabled val="1"/>
        </dgm:presLayoutVars>
      </dgm:prSet>
      <dgm:spPr/>
    </dgm:pt>
    <dgm:pt modelId="{2EE273C8-F3CB-46B9-A5C9-CB60F3ABAB47}" type="pres">
      <dgm:prSet presAssocID="{47922FB6-C888-4A2F-8A86-9E1B5F8007BB}" presName="sibTrans" presStyleCnt="0"/>
      <dgm:spPr/>
    </dgm:pt>
    <dgm:pt modelId="{BDD234A1-110D-4C71-AF47-EB0E5BB8284B}" type="pres">
      <dgm:prSet presAssocID="{14182DF7-D56A-4A61-8292-1E5D83CAA807}" presName="textNode" presStyleLbl="node1" presStyleIdx="1" presStyleCnt="5" custLinFactX="-99998" custLinFactNeighborX="-100000" custLinFactNeighborY="1322">
        <dgm:presLayoutVars>
          <dgm:bulletEnabled val="1"/>
        </dgm:presLayoutVars>
      </dgm:prSet>
      <dgm:spPr/>
    </dgm:pt>
    <dgm:pt modelId="{D5AACB0C-5B2A-4A4A-A0C9-4DE788685BBB}" type="pres">
      <dgm:prSet presAssocID="{72D6EABB-8F4D-4F0F-A029-6E10A6C25368}" presName="sibTrans" presStyleCnt="0"/>
      <dgm:spPr/>
    </dgm:pt>
    <dgm:pt modelId="{F9912DA2-6893-48ED-8197-30CE5602A30D}" type="pres">
      <dgm:prSet presAssocID="{FAB5EF66-1240-4721-9D75-DD1066E6503D}" presName="textNode" presStyleLbl="node1" presStyleIdx="2" presStyleCnt="5" custLinFactX="99266" custLinFactNeighborX="100000" custLinFactNeighborY="661">
        <dgm:presLayoutVars>
          <dgm:bulletEnabled val="1"/>
        </dgm:presLayoutVars>
      </dgm:prSet>
      <dgm:spPr/>
    </dgm:pt>
    <dgm:pt modelId="{987FB61A-65A2-4833-B35B-28E21EF4A835}" type="pres">
      <dgm:prSet presAssocID="{6FC47FAF-18FD-41F0-829F-51944133D650}" presName="sibTrans" presStyleCnt="0"/>
      <dgm:spPr/>
    </dgm:pt>
    <dgm:pt modelId="{5BE5D3B0-9120-4800-A842-03D2121ECF18}" type="pres">
      <dgm:prSet presAssocID="{00ED846D-D620-4054-A53F-BF9AE26490BF}" presName="textNode" presStyleLbl="node1" presStyleIdx="3" presStyleCnt="5" custLinFactX="-99983" custLinFactNeighborX="-100000" custLinFactNeighborY="660">
        <dgm:presLayoutVars>
          <dgm:bulletEnabled val="1"/>
        </dgm:presLayoutVars>
      </dgm:prSet>
      <dgm:spPr/>
    </dgm:pt>
    <dgm:pt modelId="{E5FA7C56-66B5-4AD8-B1B7-2BDF106AE0EC}" type="pres">
      <dgm:prSet presAssocID="{B568A8DC-E2F0-4804-A4FB-68628BE99128}" presName="sibTrans" presStyleCnt="0"/>
      <dgm:spPr/>
    </dgm:pt>
    <dgm:pt modelId="{68F040DF-D2B4-49E2-A563-B88825BFDE5B}" type="pres">
      <dgm:prSet presAssocID="{20612285-1E9A-4E38-961C-6B6A0EC08B0F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CE27F209-1C97-49CD-991E-43A48A8E1914}" type="presOf" srcId="{20612285-1E9A-4E38-961C-6B6A0EC08B0F}" destId="{68F040DF-D2B4-49E2-A563-B88825BFDE5B}" srcOrd="0" destOrd="0" presId="urn:microsoft.com/office/officeart/2005/8/layout/hProcess9"/>
    <dgm:cxn modelId="{0AF9B21B-01A1-4510-A419-48B48C8E3C6C}" srcId="{7C49A73C-6F3C-4377-A447-67340DDEEF58}" destId="{FAB5EF66-1240-4721-9D75-DD1066E6503D}" srcOrd="2" destOrd="0" parTransId="{A4C256A8-611A-4585-9E9F-35715C6EC94A}" sibTransId="{6FC47FAF-18FD-41F0-829F-51944133D650}"/>
    <dgm:cxn modelId="{D6898C3A-0D87-4F88-9D44-41682AA437A4}" type="presOf" srcId="{FAB5EF66-1240-4721-9D75-DD1066E6503D}" destId="{F9912DA2-6893-48ED-8197-30CE5602A30D}" srcOrd="0" destOrd="0" presId="urn:microsoft.com/office/officeart/2005/8/layout/hProcess9"/>
    <dgm:cxn modelId="{2C8DF38A-360B-4D88-9F2D-646012F0262C}" srcId="{7C49A73C-6F3C-4377-A447-67340DDEEF58}" destId="{65A6E4D0-5944-422C-AD37-BD360CFC0DB9}" srcOrd="0" destOrd="0" parTransId="{340854D5-1C34-4F56-A0E6-746CA4931085}" sibTransId="{47922FB6-C888-4A2F-8A86-9E1B5F8007BB}"/>
    <dgm:cxn modelId="{E1546FA8-1A93-43B5-9BCE-24191D290C3E}" srcId="{7C49A73C-6F3C-4377-A447-67340DDEEF58}" destId="{14182DF7-D56A-4A61-8292-1E5D83CAA807}" srcOrd="1" destOrd="0" parTransId="{81B3A7E4-F01D-49BB-A83D-CAA0406797FE}" sibTransId="{72D6EABB-8F4D-4F0F-A029-6E10A6C25368}"/>
    <dgm:cxn modelId="{391826BF-2CE8-4EAB-AFD4-BA1EF002E49C}" srcId="{7C49A73C-6F3C-4377-A447-67340DDEEF58}" destId="{00ED846D-D620-4054-A53F-BF9AE26490BF}" srcOrd="3" destOrd="0" parTransId="{E5C0BB5B-C95E-4934-B486-6D166B603386}" sibTransId="{B568A8DC-E2F0-4804-A4FB-68628BE99128}"/>
    <dgm:cxn modelId="{BAB5A8C8-D4C4-4DAC-9A9F-9F23DDBABAC6}" srcId="{7C49A73C-6F3C-4377-A447-67340DDEEF58}" destId="{20612285-1E9A-4E38-961C-6B6A0EC08B0F}" srcOrd="4" destOrd="0" parTransId="{4034CA6F-8183-48AE-A1E6-8BA538F4DD32}" sibTransId="{C8CC3312-5E0E-42A3-B6C8-DFE289B8FF89}"/>
    <dgm:cxn modelId="{F0EC45D3-112B-423C-902D-DF7CF4A556D7}" type="presOf" srcId="{00ED846D-D620-4054-A53F-BF9AE26490BF}" destId="{5BE5D3B0-9120-4800-A842-03D2121ECF18}" srcOrd="0" destOrd="0" presId="urn:microsoft.com/office/officeart/2005/8/layout/hProcess9"/>
    <dgm:cxn modelId="{0C9AF8E9-7968-43AD-BA93-2599E698B014}" type="presOf" srcId="{65A6E4D0-5944-422C-AD37-BD360CFC0DB9}" destId="{13A474FC-7922-4125-8D4C-E0A78E7BD4AF}" srcOrd="0" destOrd="0" presId="urn:microsoft.com/office/officeart/2005/8/layout/hProcess9"/>
    <dgm:cxn modelId="{4CE81EF2-B0E7-4C26-AC54-28D425E629DF}" type="presOf" srcId="{14182DF7-D56A-4A61-8292-1E5D83CAA807}" destId="{BDD234A1-110D-4C71-AF47-EB0E5BB8284B}" srcOrd="0" destOrd="0" presId="urn:microsoft.com/office/officeart/2005/8/layout/hProcess9"/>
    <dgm:cxn modelId="{BE9A86FB-3C40-4B08-9DE5-351F5B1E865D}" type="presOf" srcId="{7C49A73C-6F3C-4377-A447-67340DDEEF58}" destId="{BF58FEFD-B962-410A-B23D-81453045064B}" srcOrd="0" destOrd="0" presId="urn:microsoft.com/office/officeart/2005/8/layout/hProcess9"/>
    <dgm:cxn modelId="{047258D1-C57A-4589-A7C9-036E8F947376}" type="presParOf" srcId="{BF58FEFD-B962-410A-B23D-81453045064B}" destId="{846480EE-C899-4521-921F-2CBA194485B8}" srcOrd="0" destOrd="0" presId="urn:microsoft.com/office/officeart/2005/8/layout/hProcess9"/>
    <dgm:cxn modelId="{CD4F9FD3-6166-447C-860A-94F68B1769FD}" type="presParOf" srcId="{BF58FEFD-B962-410A-B23D-81453045064B}" destId="{4F88A2CD-F044-4B3D-9FCE-BB7065F0D2F2}" srcOrd="1" destOrd="0" presId="urn:microsoft.com/office/officeart/2005/8/layout/hProcess9"/>
    <dgm:cxn modelId="{C90295C7-DFD1-4D63-9F78-C7593810CB76}" type="presParOf" srcId="{4F88A2CD-F044-4B3D-9FCE-BB7065F0D2F2}" destId="{13A474FC-7922-4125-8D4C-E0A78E7BD4AF}" srcOrd="0" destOrd="0" presId="urn:microsoft.com/office/officeart/2005/8/layout/hProcess9"/>
    <dgm:cxn modelId="{8650618B-FF06-48A3-8FE1-8978B2B2CC6D}" type="presParOf" srcId="{4F88A2CD-F044-4B3D-9FCE-BB7065F0D2F2}" destId="{2EE273C8-F3CB-46B9-A5C9-CB60F3ABAB47}" srcOrd="1" destOrd="0" presId="urn:microsoft.com/office/officeart/2005/8/layout/hProcess9"/>
    <dgm:cxn modelId="{6AB836E8-EF48-4017-8508-EA3186A93696}" type="presParOf" srcId="{4F88A2CD-F044-4B3D-9FCE-BB7065F0D2F2}" destId="{BDD234A1-110D-4C71-AF47-EB0E5BB8284B}" srcOrd="2" destOrd="0" presId="urn:microsoft.com/office/officeart/2005/8/layout/hProcess9"/>
    <dgm:cxn modelId="{091D4EEE-E14F-4CCA-A2F3-3B3E02FA2DB7}" type="presParOf" srcId="{4F88A2CD-F044-4B3D-9FCE-BB7065F0D2F2}" destId="{D5AACB0C-5B2A-4A4A-A0C9-4DE788685BBB}" srcOrd="3" destOrd="0" presId="urn:microsoft.com/office/officeart/2005/8/layout/hProcess9"/>
    <dgm:cxn modelId="{22F504F5-08AF-4606-8C07-AA112EFC4AC7}" type="presParOf" srcId="{4F88A2CD-F044-4B3D-9FCE-BB7065F0D2F2}" destId="{F9912DA2-6893-48ED-8197-30CE5602A30D}" srcOrd="4" destOrd="0" presId="urn:microsoft.com/office/officeart/2005/8/layout/hProcess9"/>
    <dgm:cxn modelId="{6716576E-4E83-4DCE-85F4-8405647A2E7F}" type="presParOf" srcId="{4F88A2CD-F044-4B3D-9FCE-BB7065F0D2F2}" destId="{987FB61A-65A2-4833-B35B-28E21EF4A835}" srcOrd="5" destOrd="0" presId="urn:microsoft.com/office/officeart/2005/8/layout/hProcess9"/>
    <dgm:cxn modelId="{7FB3501C-D51E-4BE3-828B-46B24B5AA679}" type="presParOf" srcId="{4F88A2CD-F044-4B3D-9FCE-BB7065F0D2F2}" destId="{5BE5D3B0-9120-4800-A842-03D2121ECF18}" srcOrd="6" destOrd="0" presId="urn:microsoft.com/office/officeart/2005/8/layout/hProcess9"/>
    <dgm:cxn modelId="{0597A256-8F22-4B08-B621-4622E5FFC6C1}" type="presParOf" srcId="{4F88A2CD-F044-4B3D-9FCE-BB7065F0D2F2}" destId="{E5FA7C56-66B5-4AD8-B1B7-2BDF106AE0EC}" srcOrd="7" destOrd="0" presId="urn:microsoft.com/office/officeart/2005/8/layout/hProcess9"/>
    <dgm:cxn modelId="{0BC751A5-F4DF-4DFF-8382-8BA6AC8ECDEA}" type="presParOf" srcId="{4F88A2CD-F044-4B3D-9FCE-BB7065F0D2F2}" destId="{68F040DF-D2B4-49E2-A563-B88825BFDE5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49A73C-6F3C-4377-A447-67340DDEEF58}" type="doc">
      <dgm:prSet loTypeId="urn:microsoft.com/office/officeart/2005/8/layout/hProcess9" loCatId="process" qsTypeId="urn:microsoft.com/office/officeart/2005/8/quickstyle/simple2" qsCatId="simple" csTypeId="urn:microsoft.com/office/officeart/2005/8/colors/accent1_2" csCatId="accent1" phldr="1"/>
      <dgm:spPr/>
    </dgm:pt>
    <dgm:pt modelId="{65A6E4D0-5944-422C-AD37-BD360CFC0DB9}">
      <dgm:prSet phldrT="[Text]" custT="1"/>
      <dgm:spPr/>
      <dgm:t>
        <a:bodyPr/>
        <a:lstStyle/>
        <a:p>
          <a:r>
            <a:rPr lang="en-US" sz="2000" b="1" dirty="0"/>
            <a:t>Pre Process</a:t>
          </a:r>
        </a:p>
        <a:p>
          <a:r>
            <a:rPr lang="en-US" sz="1400" dirty="0"/>
            <a:t>histogram based thresholding</a:t>
          </a:r>
        </a:p>
      </dgm:t>
    </dgm:pt>
    <dgm:pt modelId="{47922FB6-C888-4A2F-8A86-9E1B5F8007BB}" type="sibTrans" cxnId="{2C8DF38A-360B-4D88-9F2D-646012F0262C}">
      <dgm:prSet/>
      <dgm:spPr/>
      <dgm:t>
        <a:bodyPr/>
        <a:lstStyle/>
        <a:p>
          <a:endParaRPr lang="en-US"/>
        </a:p>
      </dgm:t>
    </dgm:pt>
    <dgm:pt modelId="{340854D5-1C34-4F56-A0E6-746CA4931085}" type="parTrans" cxnId="{2C8DF38A-360B-4D88-9F2D-646012F0262C}">
      <dgm:prSet/>
      <dgm:spPr/>
      <dgm:t>
        <a:bodyPr/>
        <a:lstStyle/>
        <a:p>
          <a:endParaRPr lang="en-US"/>
        </a:p>
      </dgm:t>
    </dgm:pt>
    <dgm:pt modelId="{FAB5EF66-1240-4721-9D75-DD1066E6503D}">
      <dgm:prSet phldrT="[Text]"/>
      <dgm:spPr/>
      <dgm:t>
        <a:bodyPr/>
        <a:lstStyle/>
        <a:p>
          <a:r>
            <a:rPr lang="en-US" b="1" dirty="0"/>
            <a:t>Feature Extraction </a:t>
          </a:r>
          <a:br>
            <a:rPr lang="en-US" dirty="0"/>
          </a:br>
          <a:br>
            <a:rPr lang="en-US" dirty="0"/>
          </a:br>
          <a:r>
            <a:rPr lang="en-US" dirty="0"/>
            <a:t>Standard Deviation</a:t>
          </a:r>
          <a:br>
            <a:rPr lang="en-US" dirty="0"/>
          </a:br>
          <a:r>
            <a:rPr lang="en-US" dirty="0"/>
            <a:t>Skewness</a:t>
          </a:r>
          <a:br>
            <a:rPr lang="en-US" dirty="0"/>
          </a:br>
          <a:r>
            <a:rPr lang="en-US" dirty="0"/>
            <a:t>Mean</a:t>
          </a:r>
        </a:p>
      </dgm:t>
    </dgm:pt>
    <dgm:pt modelId="{6FC47FAF-18FD-41F0-829F-51944133D650}" type="sibTrans" cxnId="{0AF9B21B-01A1-4510-A419-48B48C8E3C6C}">
      <dgm:prSet/>
      <dgm:spPr/>
      <dgm:t>
        <a:bodyPr/>
        <a:lstStyle/>
        <a:p>
          <a:endParaRPr lang="en-US"/>
        </a:p>
      </dgm:t>
    </dgm:pt>
    <dgm:pt modelId="{A4C256A8-611A-4585-9E9F-35715C6EC94A}" type="parTrans" cxnId="{0AF9B21B-01A1-4510-A419-48B48C8E3C6C}">
      <dgm:prSet/>
      <dgm:spPr/>
      <dgm:t>
        <a:bodyPr/>
        <a:lstStyle/>
        <a:p>
          <a:endParaRPr lang="en-US"/>
        </a:p>
      </dgm:t>
    </dgm:pt>
    <dgm:pt modelId="{00ED846D-D620-4054-A53F-BF9AE26490BF}">
      <dgm:prSet custT="1"/>
      <dgm:spPr/>
      <dgm:t>
        <a:bodyPr/>
        <a:lstStyle/>
        <a:p>
          <a:r>
            <a:rPr lang="en-US" sz="1600" b="1" dirty="0"/>
            <a:t>Segmentation</a:t>
          </a:r>
        </a:p>
        <a:p>
          <a:r>
            <a:rPr lang="en-US" sz="1400" b="0" dirty="0"/>
            <a:t>Remove - artifacts</a:t>
          </a:r>
          <a:endParaRPr lang="en-US" sz="1100" b="0" dirty="0"/>
        </a:p>
        <a:p>
          <a:r>
            <a:rPr lang="en-US" sz="1200" b="0" dirty="0"/>
            <a:t>Pectoral Remove </a:t>
          </a:r>
          <a:br>
            <a:rPr lang="en-US" sz="1200" b="1" dirty="0"/>
          </a:br>
          <a:endParaRPr lang="en-US" sz="1200" b="1" dirty="0"/>
        </a:p>
      </dgm:t>
    </dgm:pt>
    <dgm:pt modelId="{B568A8DC-E2F0-4804-A4FB-68628BE99128}" type="sibTrans" cxnId="{391826BF-2CE8-4EAB-AFD4-BA1EF002E49C}">
      <dgm:prSet/>
      <dgm:spPr/>
      <dgm:t>
        <a:bodyPr/>
        <a:lstStyle/>
        <a:p>
          <a:endParaRPr lang="en-US"/>
        </a:p>
      </dgm:t>
    </dgm:pt>
    <dgm:pt modelId="{E5C0BB5B-C95E-4934-B486-6D166B603386}" type="parTrans" cxnId="{391826BF-2CE8-4EAB-AFD4-BA1EF002E49C}">
      <dgm:prSet/>
      <dgm:spPr/>
      <dgm:t>
        <a:bodyPr/>
        <a:lstStyle/>
        <a:p>
          <a:endParaRPr lang="en-US"/>
        </a:p>
      </dgm:t>
    </dgm:pt>
    <dgm:pt modelId="{20612285-1E9A-4E38-961C-6B6A0EC08B0F}">
      <dgm:prSet/>
      <dgm:spPr/>
      <dgm:t>
        <a:bodyPr/>
        <a:lstStyle/>
        <a:p>
          <a:r>
            <a:rPr lang="en-US" b="1" dirty="0"/>
            <a:t>Classification </a:t>
          </a:r>
          <a:br>
            <a:rPr lang="en-US" b="1" dirty="0"/>
          </a:br>
          <a:r>
            <a:rPr lang="en-US" b="0" dirty="0"/>
            <a:t>SVM</a:t>
          </a:r>
        </a:p>
      </dgm:t>
    </dgm:pt>
    <dgm:pt modelId="{C8CC3312-5E0E-42A3-B6C8-DFE289B8FF89}" type="sibTrans" cxnId="{BAB5A8C8-D4C4-4DAC-9A9F-9F23DDBABAC6}">
      <dgm:prSet/>
      <dgm:spPr/>
      <dgm:t>
        <a:bodyPr/>
        <a:lstStyle/>
        <a:p>
          <a:endParaRPr lang="en-US"/>
        </a:p>
      </dgm:t>
    </dgm:pt>
    <dgm:pt modelId="{4034CA6F-8183-48AE-A1E6-8BA538F4DD32}" type="parTrans" cxnId="{BAB5A8C8-D4C4-4DAC-9A9F-9F23DDBABAC6}">
      <dgm:prSet/>
      <dgm:spPr/>
      <dgm:t>
        <a:bodyPr/>
        <a:lstStyle/>
        <a:p>
          <a:endParaRPr lang="en-US"/>
        </a:p>
      </dgm:t>
    </dgm:pt>
    <dgm:pt modelId="{BF58FEFD-B962-410A-B23D-81453045064B}" type="pres">
      <dgm:prSet presAssocID="{7C49A73C-6F3C-4377-A447-67340DDEEF58}" presName="CompostProcess" presStyleCnt="0">
        <dgm:presLayoutVars>
          <dgm:dir/>
          <dgm:resizeHandles val="exact"/>
        </dgm:presLayoutVars>
      </dgm:prSet>
      <dgm:spPr/>
    </dgm:pt>
    <dgm:pt modelId="{846480EE-C899-4521-921F-2CBA194485B8}" type="pres">
      <dgm:prSet presAssocID="{7C49A73C-6F3C-4377-A447-67340DDEEF58}" presName="arrow" presStyleLbl="bgShp" presStyleIdx="0" presStyleCnt="1" custAng="0" custScaleX="117647" custScaleY="80771" custLinFactNeighborX="0" custLinFactNeighborY="392"/>
      <dgm:spPr/>
    </dgm:pt>
    <dgm:pt modelId="{4F88A2CD-F044-4B3D-9FCE-BB7065F0D2F2}" type="pres">
      <dgm:prSet presAssocID="{7C49A73C-6F3C-4377-A447-67340DDEEF58}" presName="linearProcess" presStyleCnt="0"/>
      <dgm:spPr/>
    </dgm:pt>
    <dgm:pt modelId="{13A474FC-7922-4125-8D4C-E0A78E7BD4AF}" type="pres">
      <dgm:prSet presAssocID="{65A6E4D0-5944-422C-AD37-BD360CFC0DB9}" presName="textNode" presStyleLbl="node1" presStyleIdx="0" presStyleCnt="4" custScaleY="101146" custLinFactNeighborX="-52565" custLinFactNeighborY="-799">
        <dgm:presLayoutVars>
          <dgm:bulletEnabled val="1"/>
        </dgm:presLayoutVars>
      </dgm:prSet>
      <dgm:spPr/>
    </dgm:pt>
    <dgm:pt modelId="{2EE273C8-F3CB-46B9-A5C9-CB60F3ABAB47}" type="pres">
      <dgm:prSet presAssocID="{47922FB6-C888-4A2F-8A86-9E1B5F8007BB}" presName="sibTrans" presStyleCnt="0"/>
      <dgm:spPr/>
    </dgm:pt>
    <dgm:pt modelId="{F9912DA2-6893-48ED-8197-30CE5602A30D}" type="pres">
      <dgm:prSet presAssocID="{FAB5EF66-1240-4721-9D75-DD1066E6503D}" presName="textNode" presStyleLbl="node1" presStyleIdx="1" presStyleCnt="4" custLinFactX="99266" custLinFactNeighborX="100000" custLinFactNeighborY="661">
        <dgm:presLayoutVars>
          <dgm:bulletEnabled val="1"/>
        </dgm:presLayoutVars>
      </dgm:prSet>
      <dgm:spPr/>
    </dgm:pt>
    <dgm:pt modelId="{987FB61A-65A2-4833-B35B-28E21EF4A835}" type="pres">
      <dgm:prSet presAssocID="{6FC47FAF-18FD-41F0-829F-51944133D650}" presName="sibTrans" presStyleCnt="0"/>
      <dgm:spPr/>
    </dgm:pt>
    <dgm:pt modelId="{5BE5D3B0-9120-4800-A842-03D2121ECF18}" type="pres">
      <dgm:prSet presAssocID="{00ED846D-D620-4054-A53F-BF9AE26490BF}" presName="textNode" presStyleLbl="node1" presStyleIdx="2" presStyleCnt="4" custLinFactX="-100000" custLinFactNeighborX="-118495" custLinFactNeighborY="-620">
        <dgm:presLayoutVars>
          <dgm:bulletEnabled val="1"/>
        </dgm:presLayoutVars>
      </dgm:prSet>
      <dgm:spPr/>
    </dgm:pt>
    <dgm:pt modelId="{E5FA7C56-66B5-4AD8-B1B7-2BDF106AE0EC}" type="pres">
      <dgm:prSet presAssocID="{B568A8DC-E2F0-4804-A4FB-68628BE99128}" presName="sibTrans" presStyleCnt="0"/>
      <dgm:spPr/>
    </dgm:pt>
    <dgm:pt modelId="{68F040DF-D2B4-49E2-A563-B88825BFDE5B}" type="pres">
      <dgm:prSet presAssocID="{20612285-1E9A-4E38-961C-6B6A0EC08B0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E27F209-1C97-49CD-991E-43A48A8E1914}" type="presOf" srcId="{20612285-1E9A-4E38-961C-6B6A0EC08B0F}" destId="{68F040DF-D2B4-49E2-A563-B88825BFDE5B}" srcOrd="0" destOrd="0" presId="urn:microsoft.com/office/officeart/2005/8/layout/hProcess9"/>
    <dgm:cxn modelId="{0AF9B21B-01A1-4510-A419-48B48C8E3C6C}" srcId="{7C49A73C-6F3C-4377-A447-67340DDEEF58}" destId="{FAB5EF66-1240-4721-9D75-DD1066E6503D}" srcOrd="1" destOrd="0" parTransId="{A4C256A8-611A-4585-9E9F-35715C6EC94A}" sibTransId="{6FC47FAF-18FD-41F0-829F-51944133D650}"/>
    <dgm:cxn modelId="{D6898C3A-0D87-4F88-9D44-41682AA437A4}" type="presOf" srcId="{FAB5EF66-1240-4721-9D75-DD1066E6503D}" destId="{F9912DA2-6893-48ED-8197-30CE5602A30D}" srcOrd="0" destOrd="0" presId="urn:microsoft.com/office/officeart/2005/8/layout/hProcess9"/>
    <dgm:cxn modelId="{2C8DF38A-360B-4D88-9F2D-646012F0262C}" srcId="{7C49A73C-6F3C-4377-A447-67340DDEEF58}" destId="{65A6E4D0-5944-422C-AD37-BD360CFC0DB9}" srcOrd="0" destOrd="0" parTransId="{340854D5-1C34-4F56-A0E6-746CA4931085}" sibTransId="{47922FB6-C888-4A2F-8A86-9E1B5F8007BB}"/>
    <dgm:cxn modelId="{391826BF-2CE8-4EAB-AFD4-BA1EF002E49C}" srcId="{7C49A73C-6F3C-4377-A447-67340DDEEF58}" destId="{00ED846D-D620-4054-A53F-BF9AE26490BF}" srcOrd="2" destOrd="0" parTransId="{E5C0BB5B-C95E-4934-B486-6D166B603386}" sibTransId="{B568A8DC-E2F0-4804-A4FB-68628BE99128}"/>
    <dgm:cxn modelId="{BAB5A8C8-D4C4-4DAC-9A9F-9F23DDBABAC6}" srcId="{7C49A73C-6F3C-4377-A447-67340DDEEF58}" destId="{20612285-1E9A-4E38-961C-6B6A0EC08B0F}" srcOrd="3" destOrd="0" parTransId="{4034CA6F-8183-48AE-A1E6-8BA538F4DD32}" sibTransId="{C8CC3312-5E0E-42A3-B6C8-DFE289B8FF89}"/>
    <dgm:cxn modelId="{F0EC45D3-112B-423C-902D-DF7CF4A556D7}" type="presOf" srcId="{00ED846D-D620-4054-A53F-BF9AE26490BF}" destId="{5BE5D3B0-9120-4800-A842-03D2121ECF18}" srcOrd="0" destOrd="0" presId="urn:microsoft.com/office/officeart/2005/8/layout/hProcess9"/>
    <dgm:cxn modelId="{0C9AF8E9-7968-43AD-BA93-2599E698B014}" type="presOf" srcId="{65A6E4D0-5944-422C-AD37-BD360CFC0DB9}" destId="{13A474FC-7922-4125-8D4C-E0A78E7BD4AF}" srcOrd="0" destOrd="0" presId="urn:microsoft.com/office/officeart/2005/8/layout/hProcess9"/>
    <dgm:cxn modelId="{BE9A86FB-3C40-4B08-9DE5-351F5B1E865D}" type="presOf" srcId="{7C49A73C-6F3C-4377-A447-67340DDEEF58}" destId="{BF58FEFD-B962-410A-B23D-81453045064B}" srcOrd="0" destOrd="0" presId="urn:microsoft.com/office/officeart/2005/8/layout/hProcess9"/>
    <dgm:cxn modelId="{047258D1-C57A-4589-A7C9-036E8F947376}" type="presParOf" srcId="{BF58FEFD-B962-410A-B23D-81453045064B}" destId="{846480EE-C899-4521-921F-2CBA194485B8}" srcOrd="0" destOrd="0" presId="urn:microsoft.com/office/officeart/2005/8/layout/hProcess9"/>
    <dgm:cxn modelId="{CD4F9FD3-6166-447C-860A-94F68B1769FD}" type="presParOf" srcId="{BF58FEFD-B962-410A-B23D-81453045064B}" destId="{4F88A2CD-F044-4B3D-9FCE-BB7065F0D2F2}" srcOrd="1" destOrd="0" presId="urn:microsoft.com/office/officeart/2005/8/layout/hProcess9"/>
    <dgm:cxn modelId="{C90295C7-DFD1-4D63-9F78-C7593810CB76}" type="presParOf" srcId="{4F88A2CD-F044-4B3D-9FCE-BB7065F0D2F2}" destId="{13A474FC-7922-4125-8D4C-E0A78E7BD4AF}" srcOrd="0" destOrd="0" presId="urn:microsoft.com/office/officeart/2005/8/layout/hProcess9"/>
    <dgm:cxn modelId="{8650618B-FF06-48A3-8FE1-8978B2B2CC6D}" type="presParOf" srcId="{4F88A2CD-F044-4B3D-9FCE-BB7065F0D2F2}" destId="{2EE273C8-F3CB-46B9-A5C9-CB60F3ABAB47}" srcOrd="1" destOrd="0" presId="urn:microsoft.com/office/officeart/2005/8/layout/hProcess9"/>
    <dgm:cxn modelId="{22F504F5-08AF-4606-8C07-AA112EFC4AC7}" type="presParOf" srcId="{4F88A2CD-F044-4B3D-9FCE-BB7065F0D2F2}" destId="{F9912DA2-6893-48ED-8197-30CE5602A30D}" srcOrd="2" destOrd="0" presId="urn:microsoft.com/office/officeart/2005/8/layout/hProcess9"/>
    <dgm:cxn modelId="{6716576E-4E83-4DCE-85F4-8405647A2E7F}" type="presParOf" srcId="{4F88A2CD-F044-4B3D-9FCE-BB7065F0D2F2}" destId="{987FB61A-65A2-4833-B35B-28E21EF4A835}" srcOrd="3" destOrd="0" presId="urn:microsoft.com/office/officeart/2005/8/layout/hProcess9"/>
    <dgm:cxn modelId="{7FB3501C-D51E-4BE3-828B-46B24B5AA679}" type="presParOf" srcId="{4F88A2CD-F044-4B3D-9FCE-BB7065F0D2F2}" destId="{5BE5D3B0-9120-4800-A842-03D2121ECF18}" srcOrd="4" destOrd="0" presId="urn:microsoft.com/office/officeart/2005/8/layout/hProcess9"/>
    <dgm:cxn modelId="{0597A256-8F22-4B08-B621-4622E5FFC6C1}" type="presParOf" srcId="{4F88A2CD-F044-4B3D-9FCE-BB7065F0D2F2}" destId="{E5FA7C56-66B5-4AD8-B1B7-2BDF106AE0EC}" srcOrd="5" destOrd="0" presId="urn:microsoft.com/office/officeart/2005/8/layout/hProcess9"/>
    <dgm:cxn modelId="{0BC751A5-F4DF-4DFF-8382-8BA6AC8ECDEA}" type="presParOf" srcId="{4F88A2CD-F044-4B3D-9FCE-BB7065F0D2F2}" destId="{68F040DF-D2B4-49E2-A563-B88825BFDE5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5B19A2-4656-4932-A80E-06D3F72ABF3D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30AE9B-56C7-48E8-A4F4-52951C6DF86A}">
      <dgm:prSet phldrT="[Text]"/>
      <dgm:spPr/>
      <dgm:t>
        <a:bodyPr/>
        <a:lstStyle/>
        <a:p>
          <a:r>
            <a:rPr lang="en-US"/>
            <a:t>Security</a:t>
          </a:r>
        </a:p>
      </dgm:t>
    </dgm:pt>
    <dgm:pt modelId="{2F9829A5-FA31-42AD-9F9F-76B184C71C5A}" type="parTrans" cxnId="{B9171DA8-D718-4DCB-AADA-5B84E279CD6F}">
      <dgm:prSet/>
      <dgm:spPr/>
      <dgm:t>
        <a:bodyPr/>
        <a:lstStyle/>
        <a:p>
          <a:endParaRPr lang="en-US"/>
        </a:p>
      </dgm:t>
    </dgm:pt>
    <dgm:pt modelId="{6E740A42-50F0-4F47-9E8C-D28C281CBAEA}" type="sibTrans" cxnId="{B9171DA8-D718-4DCB-AADA-5B84E279CD6F}">
      <dgm:prSet/>
      <dgm:spPr/>
      <dgm:t>
        <a:bodyPr/>
        <a:lstStyle/>
        <a:p>
          <a:endParaRPr lang="en-US"/>
        </a:p>
      </dgm:t>
    </dgm:pt>
    <dgm:pt modelId="{22375662-48A5-4BB4-8C2B-D507D5E8CD04}">
      <dgm:prSet phldrT="[Text]"/>
      <dgm:spPr/>
      <dgm:t>
        <a:bodyPr/>
        <a:lstStyle/>
        <a:p>
          <a:r>
            <a:rPr lang="en-US"/>
            <a:t>Maintainability</a:t>
          </a:r>
        </a:p>
      </dgm:t>
    </dgm:pt>
    <dgm:pt modelId="{E9559A74-9CFB-4332-A2B1-BC2F7D95D54B}" type="parTrans" cxnId="{899404ED-DE64-45AC-B75E-06B1BD4516D3}">
      <dgm:prSet/>
      <dgm:spPr/>
      <dgm:t>
        <a:bodyPr/>
        <a:lstStyle/>
        <a:p>
          <a:endParaRPr lang="en-US"/>
        </a:p>
      </dgm:t>
    </dgm:pt>
    <dgm:pt modelId="{6B787DDB-8F62-46C4-982B-BBE284713D3A}" type="sibTrans" cxnId="{899404ED-DE64-45AC-B75E-06B1BD4516D3}">
      <dgm:prSet/>
      <dgm:spPr/>
      <dgm:t>
        <a:bodyPr/>
        <a:lstStyle/>
        <a:p>
          <a:endParaRPr lang="en-US"/>
        </a:p>
      </dgm:t>
    </dgm:pt>
    <dgm:pt modelId="{CCE79AF8-F368-45AA-BEF6-33777A904391}">
      <dgm:prSet phldrT="[Text]"/>
      <dgm:spPr/>
      <dgm:t>
        <a:bodyPr/>
        <a:lstStyle/>
        <a:p>
          <a:r>
            <a:rPr lang="en-US"/>
            <a:t>Reliability</a:t>
          </a:r>
        </a:p>
      </dgm:t>
    </dgm:pt>
    <dgm:pt modelId="{2F007B18-4087-4497-8864-DDDE2A64B6BA}" type="parTrans" cxnId="{7828A2C1-411D-4405-8CC0-107B6CA27323}">
      <dgm:prSet/>
      <dgm:spPr/>
      <dgm:t>
        <a:bodyPr/>
        <a:lstStyle/>
        <a:p>
          <a:endParaRPr lang="en-US"/>
        </a:p>
      </dgm:t>
    </dgm:pt>
    <dgm:pt modelId="{980227E0-4405-4068-B663-6BA828700428}" type="sibTrans" cxnId="{7828A2C1-411D-4405-8CC0-107B6CA27323}">
      <dgm:prSet/>
      <dgm:spPr/>
      <dgm:t>
        <a:bodyPr/>
        <a:lstStyle/>
        <a:p>
          <a:endParaRPr lang="en-US"/>
        </a:p>
      </dgm:t>
    </dgm:pt>
    <dgm:pt modelId="{4D23046C-F50C-4275-9F83-FA8262D09DCF}">
      <dgm:prSet/>
      <dgm:spPr/>
      <dgm:t>
        <a:bodyPr/>
        <a:lstStyle/>
        <a:p>
          <a:r>
            <a:rPr lang="en-US"/>
            <a:t>Reflects On :(login,AddPatient,AddDoctor) encryption of passwords.</a:t>
          </a:r>
        </a:p>
      </dgm:t>
    </dgm:pt>
    <dgm:pt modelId="{4CFE7FFC-D7A8-492D-83D0-89B3242E6FCC}" type="parTrans" cxnId="{90D6BFF7-9ED1-4DCF-831E-215D4C1AC75B}">
      <dgm:prSet/>
      <dgm:spPr/>
      <dgm:t>
        <a:bodyPr/>
        <a:lstStyle/>
        <a:p>
          <a:endParaRPr lang="en-US"/>
        </a:p>
      </dgm:t>
    </dgm:pt>
    <dgm:pt modelId="{F2F1F093-CF77-438B-82BE-7E6262A3D23F}" type="sibTrans" cxnId="{90D6BFF7-9ED1-4DCF-831E-215D4C1AC75B}">
      <dgm:prSet/>
      <dgm:spPr/>
      <dgm:t>
        <a:bodyPr/>
        <a:lstStyle/>
        <a:p>
          <a:endParaRPr lang="en-US"/>
        </a:p>
      </dgm:t>
    </dgm:pt>
    <dgm:pt modelId="{F5D9EC45-AF21-4139-8E71-DA14EF3D6400}">
      <dgm:prSet/>
      <dgm:spPr/>
      <dgm:t>
        <a:bodyPr/>
        <a:lstStyle/>
        <a:p>
          <a:r>
            <a:rPr lang="en-US"/>
            <a:t>Reflects on MVC design pattern</a:t>
          </a:r>
        </a:p>
      </dgm:t>
    </dgm:pt>
    <dgm:pt modelId="{6E1CA7ED-1847-42CF-9D87-B77F85F852F3}" type="parTrans" cxnId="{91C50793-B0C4-4648-9840-0983E92F041A}">
      <dgm:prSet/>
      <dgm:spPr/>
      <dgm:t>
        <a:bodyPr/>
        <a:lstStyle/>
        <a:p>
          <a:endParaRPr lang="en-US"/>
        </a:p>
      </dgm:t>
    </dgm:pt>
    <dgm:pt modelId="{D6EEB08F-6175-4E43-9577-A3DC2D7BF361}" type="sibTrans" cxnId="{91C50793-B0C4-4648-9840-0983E92F041A}">
      <dgm:prSet/>
      <dgm:spPr/>
      <dgm:t>
        <a:bodyPr/>
        <a:lstStyle/>
        <a:p>
          <a:endParaRPr lang="en-US"/>
        </a:p>
      </dgm:t>
    </dgm:pt>
    <dgm:pt modelId="{6B5E2C60-FA84-4CCD-A153-7D78D69E11B1}">
      <dgm:prSet/>
      <dgm:spPr/>
      <dgm:t>
        <a:bodyPr/>
        <a:lstStyle/>
        <a:p>
          <a:r>
            <a:rPr lang="en-US"/>
            <a:t>Reflects on handling exceptions which prevents system failure.</a:t>
          </a:r>
        </a:p>
      </dgm:t>
    </dgm:pt>
    <dgm:pt modelId="{836E1CEF-5ED3-461A-B051-AB212CA08FE2}" type="parTrans" cxnId="{1F92730F-9F30-4D22-A8DF-A2419DD04CE2}">
      <dgm:prSet/>
      <dgm:spPr/>
      <dgm:t>
        <a:bodyPr/>
        <a:lstStyle/>
        <a:p>
          <a:endParaRPr lang="en-US"/>
        </a:p>
      </dgm:t>
    </dgm:pt>
    <dgm:pt modelId="{555E2886-03F2-4EFB-8ED3-97D9B4BC41F4}" type="sibTrans" cxnId="{1F92730F-9F30-4D22-A8DF-A2419DD04CE2}">
      <dgm:prSet/>
      <dgm:spPr/>
      <dgm:t>
        <a:bodyPr/>
        <a:lstStyle/>
        <a:p>
          <a:endParaRPr lang="en-US"/>
        </a:p>
      </dgm:t>
    </dgm:pt>
    <dgm:pt modelId="{8C2E186E-BD29-4FBD-90F2-0349545AEA64}">
      <dgm:prSet/>
      <dgm:spPr/>
      <dgm:t>
        <a:bodyPr/>
        <a:lstStyle/>
        <a:p>
          <a:r>
            <a:rPr lang="en-US"/>
            <a:t>Keeping the data secured. </a:t>
          </a:r>
        </a:p>
      </dgm:t>
    </dgm:pt>
    <dgm:pt modelId="{6A7BD4CD-BBE8-4AFC-BBB7-6C35429BF9C9}" type="parTrans" cxnId="{705812D8-0975-4B4F-B787-C8D1DB4900CA}">
      <dgm:prSet/>
      <dgm:spPr/>
      <dgm:t>
        <a:bodyPr/>
        <a:lstStyle/>
        <a:p>
          <a:endParaRPr lang="en-US"/>
        </a:p>
      </dgm:t>
    </dgm:pt>
    <dgm:pt modelId="{540CC45B-DD47-4E71-8161-91DE4F556D7B}" type="sibTrans" cxnId="{705812D8-0975-4B4F-B787-C8D1DB4900CA}">
      <dgm:prSet/>
      <dgm:spPr/>
      <dgm:t>
        <a:bodyPr/>
        <a:lstStyle/>
        <a:p>
          <a:endParaRPr lang="en-US"/>
        </a:p>
      </dgm:t>
    </dgm:pt>
    <dgm:pt modelId="{657FBBB4-0E63-4CA6-A592-1B7B17633B57}">
      <dgm:prSet/>
      <dgm:spPr/>
      <dgm:t>
        <a:bodyPr/>
        <a:lstStyle/>
        <a:p>
          <a:r>
            <a:rPr lang="en-US"/>
            <a:t>System has to be easly maintained in future.</a:t>
          </a:r>
        </a:p>
      </dgm:t>
    </dgm:pt>
    <dgm:pt modelId="{7FF68EA5-A083-4BFC-9D3D-A9DA92750D9B}" type="parTrans" cxnId="{BF2FEB35-AD45-4F53-9C8D-01A3350F0717}">
      <dgm:prSet/>
      <dgm:spPr/>
      <dgm:t>
        <a:bodyPr/>
        <a:lstStyle/>
        <a:p>
          <a:endParaRPr lang="en-US"/>
        </a:p>
      </dgm:t>
    </dgm:pt>
    <dgm:pt modelId="{EE3FD9E5-4FD2-4C79-8957-E68A58951FD4}" type="sibTrans" cxnId="{BF2FEB35-AD45-4F53-9C8D-01A3350F0717}">
      <dgm:prSet/>
      <dgm:spPr/>
      <dgm:t>
        <a:bodyPr/>
        <a:lstStyle/>
        <a:p>
          <a:endParaRPr lang="en-US"/>
        </a:p>
      </dgm:t>
    </dgm:pt>
    <dgm:pt modelId="{E003FABE-6F39-4AB9-B4C4-B51FBFE65BCF}">
      <dgm:prSet/>
      <dgm:spPr/>
      <dgm:t>
        <a:bodyPr/>
        <a:lstStyle/>
        <a:p>
          <a:r>
            <a:rPr lang="en-US"/>
            <a:t>Delivering a reliable and trusworthy system. </a:t>
          </a:r>
        </a:p>
      </dgm:t>
    </dgm:pt>
    <dgm:pt modelId="{64178517-BEF7-403F-B09D-E596C836649B}" type="parTrans" cxnId="{A29B1601-089B-4423-ADD9-5DD8A8FE5109}">
      <dgm:prSet/>
      <dgm:spPr/>
      <dgm:t>
        <a:bodyPr/>
        <a:lstStyle/>
        <a:p>
          <a:endParaRPr lang="en-US"/>
        </a:p>
      </dgm:t>
    </dgm:pt>
    <dgm:pt modelId="{0C9E9F53-8F8A-4FC4-934B-DB72E4588F3C}" type="sibTrans" cxnId="{A29B1601-089B-4423-ADD9-5DD8A8FE5109}">
      <dgm:prSet/>
      <dgm:spPr/>
      <dgm:t>
        <a:bodyPr/>
        <a:lstStyle/>
        <a:p>
          <a:endParaRPr lang="en-US"/>
        </a:p>
      </dgm:t>
    </dgm:pt>
    <dgm:pt modelId="{2F75CE16-5522-48E5-A058-133F77DB57D9}" type="pres">
      <dgm:prSet presAssocID="{2D5B19A2-4656-4932-A80E-06D3F72ABF3D}" presName="linear" presStyleCnt="0">
        <dgm:presLayoutVars>
          <dgm:dir/>
          <dgm:animLvl val="lvl"/>
          <dgm:resizeHandles val="exact"/>
        </dgm:presLayoutVars>
      </dgm:prSet>
      <dgm:spPr/>
    </dgm:pt>
    <dgm:pt modelId="{87E4474C-2646-435F-A215-994F8757D74F}" type="pres">
      <dgm:prSet presAssocID="{B130AE9B-56C7-48E8-A4F4-52951C6DF86A}" presName="parentLin" presStyleCnt="0"/>
      <dgm:spPr/>
    </dgm:pt>
    <dgm:pt modelId="{B38535BB-3ADC-4851-9ABE-3E307F72936D}" type="pres">
      <dgm:prSet presAssocID="{B130AE9B-56C7-48E8-A4F4-52951C6DF86A}" presName="parentLeftMargin" presStyleLbl="node1" presStyleIdx="0" presStyleCnt="3"/>
      <dgm:spPr/>
    </dgm:pt>
    <dgm:pt modelId="{E81FD486-AED8-4176-9F30-3C95513F3B91}" type="pres">
      <dgm:prSet presAssocID="{B130AE9B-56C7-48E8-A4F4-52951C6DF86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21E7CFC-3FDC-4062-B3E0-010F4E466F35}" type="pres">
      <dgm:prSet presAssocID="{B130AE9B-56C7-48E8-A4F4-52951C6DF86A}" presName="negativeSpace" presStyleCnt="0"/>
      <dgm:spPr/>
    </dgm:pt>
    <dgm:pt modelId="{A8A554FA-BABC-4E0D-8151-D32D4A94C786}" type="pres">
      <dgm:prSet presAssocID="{B130AE9B-56C7-48E8-A4F4-52951C6DF86A}" presName="childText" presStyleLbl="conFgAcc1" presStyleIdx="0" presStyleCnt="3">
        <dgm:presLayoutVars>
          <dgm:bulletEnabled val="1"/>
        </dgm:presLayoutVars>
      </dgm:prSet>
      <dgm:spPr/>
    </dgm:pt>
    <dgm:pt modelId="{9C8B1511-E6FF-42E6-B6F8-20E963736161}" type="pres">
      <dgm:prSet presAssocID="{6E740A42-50F0-4F47-9E8C-D28C281CBAEA}" presName="spaceBetweenRectangles" presStyleCnt="0"/>
      <dgm:spPr/>
    </dgm:pt>
    <dgm:pt modelId="{6026CE53-FA4D-4687-AC9D-15BADA9424DD}" type="pres">
      <dgm:prSet presAssocID="{22375662-48A5-4BB4-8C2B-D507D5E8CD04}" presName="parentLin" presStyleCnt="0"/>
      <dgm:spPr/>
    </dgm:pt>
    <dgm:pt modelId="{88B3B513-B20F-48E8-B7E2-9BCFC635A4AE}" type="pres">
      <dgm:prSet presAssocID="{22375662-48A5-4BB4-8C2B-D507D5E8CD04}" presName="parentLeftMargin" presStyleLbl="node1" presStyleIdx="0" presStyleCnt="3"/>
      <dgm:spPr/>
    </dgm:pt>
    <dgm:pt modelId="{4856C6B0-981E-4923-AB7B-1D4C05432236}" type="pres">
      <dgm:prSet presAssocID="{22375662-48A5-4BB4-8C2B-D507D5E8CD0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DC442F5-3177-41E0-83BC-E1B8836B917B}" type="pres">
      <dgm:prSet presAssocID="{22375662-48A5-4BB4-8C2B-D507D5E8CD04}" presName="negativeSpace" presStyleCnt="0"/>
      <dgm:spPr/>
    </dgm:pt>
    <dgm:pt modelId="{F1F58BBD-0B6B-4C41-80B3-31222B556C32}" type="pres">
      <dgm:prSet presAssocID="{22375662-48A5-4BB4-8C2B-D507D5E8CD04}" presName="childText" presStyleLbl="conFgAcc1" presStyleIdx="1" presStyleCnt="3">
        <dgm:presLayoutVars>
          <dgm:bulletEnabled val="1"/>
        </dgm:presLayoutVars>
      </dgm:prSet>
      <dgm:spPr/>
    </dgm:pt>
    <dgm:pt modelId="{91A5672D-C4B9-4015-9D53-232BC7B97F87}" type="pres">
      <dgm:prSet presAssocID="{6B787DDB-8F62-46C4-982B-BBE284713D3A}" presName="spaceBetweenRectangles" presStyleCnt="0"/>
      <dgm:spPr/>
    </dgm:pt>
    <dgm:pt modelId="{40DC633D-8D40-4310-B6CB-DA917E34A258}" type="pres">
      <dgm:prSet presAssocID="{CCE79AF8-F368-45AA-BEF6-33777A904391}" presName="parentLin" presStyleCnt="0"/>
      <dgm:spPr/>
    </dgm:pt>
    <dgm:pt modelId="{D8B643B0-885E-476C-9B46-9F2C07F87961}" type="pres">
      <dgm:prSet presAssocID="{CCE79AF8-F368-45AA-BEF6-33777A904391}" presName="parentLeftMargin" presStyleLbl="node1" presStyleIdx="1" presStyleCnt="3"/>
      <dgm:spPr/>
    </dgm:pt>
    <dgm:pt modelId="{EDB4D26A-DA16-4135-BCE4-F26DF0C312BB}" type="pres">
      <dgm:prSet presAssocID="{CCE79AF8-F368-45AA-BEF6-33777A90439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0C50A66-3DF3-4F28-A184-0EECA65FE3D4}" type="pres">
      <dgm:prSet presAssocID="{CCE79AF8-F368-45AA-BEF6-33777A904391}" presName="negativeSpace" presStyleCnt="0"/>
      <dgm:spPr/>
    </dgm:pt>
    <dgm:pt modelId="{287E28C7-69C0-41FC-8B18-2372244525C8}" type="pres">
      <dgm:prSet presAssocID="{CCE79AF8-F368-45AA-BEF6-33777A90439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29B1601-089B-4423-ADD9-5DD8A8FE5109}" srcId="{CCE79AF8-F368-45AA-BEF6-33777A904391}" destId="{E003FABE-6F39-4AB9-B4C4-B51FBFE65BCF}" srcOrd="0" destOrd="0" parTransId="{64178517-BEF7-403F-B09D-E596C836649B}" sibTransId="{0C9E9F53-8F8A-4FC4-934B-DB72E4588F3C}"/>
    <dgm:cxn modelId="{C04F3609-C64E-408B-8E0F-12115F356DC4}" type="presOf" srcId="{CCE79AF8-F368-45AA-BEF6-33777A904391}" destId="{EDB4D26A-DA16-4135-BCE4-F26DF0C312BB}" srcOrd="1" destOrd="0" presId="urn:microsoft.com/office/officeart/2005/8/layout/list1"/>
    <dgm:cxn modelId="{1F92730F-9F30-4D22-A8DF-A2419DD04CE2}" srcId="{CCE79AF8-F368-45AA-BEF6-33777A904391}" destId="{6B5E2C60-FA84-4CCD-A153-7D78D69E11B1}" srcOrd="1" destOrd="0" parTransId="{836E1CEF-5ED3-461A-B051-AB212CA08FE2}" sibTransId="{555E2886-03F2-4EFB-8ED3-97D9B4BC41F4}"/>
    <dgm:cxn modelId="{8D715535-091F-470C-B36B-A91D8491A7FF}" type="presOf" srcId="{E003FABE-6F39-4AB9-B4C4-B51FBFE65BCF}" destId="{287E28C7-69C0-41FC-8B18-2372244525C8}" srcOrd="0" destOrd="0" presId="urn:microsoft.com/office/officeart/2005/8/layout/list1"/>
    <dgm:cxn modelId="{BF2FEB35-AD45-4F53-9C8D-01A3350F0717}" srcId="{22375662-48A5-4BB4-8C2B-D507D5E8CD04}" destId="{657FBBB4-0E63-4CA6-A592-1B7B17633B57}" srcOrd="0" destOrd="0" parTransId="{7FF68EA5-A083-4BFC-9D3D-A9DA92750D9B}" sibTransId="{EE3FD9E5-4FD2-4C79-8957-E68A58951FD4}"/>
    <dgm:cxn modelId="{F5FCF338-5EA7-49A8-967C-3075108C88ED}" type="presOf" srcId="{657FBBB4-0E63-4CA6-A592-1B7B17633B57}" destId="{F1F58BBD-0B6B-4C41-80B3-31222B556C32}" srcOrd="0" destOrd="0" presId="urn:microsoft.com/office/officeart/2005/8/layout/list1"/>
    <dgm:cxn modelId="{C7372540-8628-4694-BE72-1BFB863B8E57}" type="presOf" srcId="{22375662-48A5-4BB4-8C2B-D507D5E8CD04}" destId="{4856C6B0-981E-4923-AB7B-1D4C05432236}" srcOrd="1" destOrd="0" presId="urn:microsoft.com/office/officeart/2005/8/layout/list1"/>
    <dgm:cxn modelId="{39F9B54D-8B94-45EA-B306-5D053A848823}" type="presOf" srcId="{CCE79AF8-F368-45AA-BEF6-33777A904391}" destId="{D8B643B0-885E-476C-9B46-9F2C07F87961}" srcOrd="0" destOrd="0" presId="urn:microsoft.com/office/officeart/2005/8/layout/list1"/>
    <dgm:cxn modelId="{EA488551-1115-43AD-88D3-4B1F31D19052}" type="presOf" srcId="{2D5B19A2-4656-4932-A80E-06D3F72ABF3D}" destId="{2F75CE16-5522-48E5-A058-133F77DB57D9}" srcOrd="0" destOrd="0" presId="urn:microsoft.com/office/officeart/2005/8/layout/list1"/>
    <dgm:cxn modelId="{F62A2772-1F84-4F71-9025-48EC75CC6E61}" type="presOf" srcId="{F5D9EC45-AF21-4139-8E71-DA14EF3D6400}" destId="{F1F58BBD-0B6B-4C41-80B3-31222B556C32}" srcOrd="0" destOrd="1" presId="urn:microsoft.com/office/officeart/2005/8/layout/list1"/>
    <dgm:cxn modelId="{579E877C-A53E-4BB9-89C1-B5A0D1C451E1}" type="presOf" srcId="{22375662-48A5-4BB4-8C2B-D507D5E8CD04}" destId="{88B3B513-B20F-48E8-B7E2-9BCFC635A4AE}" srcOrd="0" destOrd="0" presId="urn:microsoft.com/office/officeart/2005/8/layout/list1"/>
    <dgm:cxn modelId="{91C50793-B0C4-4648-9840-0983E92F041A}" srcId="{22375662-48A5-4BB4-8C2B-D507D5E8CD04}" destId="{F5D9EC45-AF21-4139-8E71-DA14EF3D6400}" srcOrd="1" destOrd="0" parTransId="{6E1CA7ED-1847-42CF-9D87-B77F85F852F3}" sibTransId="{D6EEB08F-6175-4E43-9577-A3DC2D7BF361}"/>
    <dgm:cxn modelId="{B9171DA8-D718-4DCB-AADA-5B84E279CD6F}" srcId="{2D5B19A2-4656-4932-A80E-06D3F72ABF3D}" destId="{B130AE9B-56C7-48E8-A4F4-52951C6DF86A}" srcOrd="0" destOrd="0" parTransId="{2F9829A5-FA31-42AD-9F9F-76B184C71C5A}" sibTransId="{6E740A42-50F0-4F47-9E8C-D28C281CBAEA}"/>
    <dgm:cxn modelId="{6E7FC2B6-61E2-421D-AAFF-F441C13C4575}" type="presOf" srcId="{B130AE9B-56C7-48E8-A4F4-52951C6DF86A}" destId="{E81FD486-AED8-4176-9F30-3C95513F3B91}" srcOrd="1" destOrd="0" presId="urn:microsoft.com/office/officeart/2005/8/layout/list1"/>
    <dgm:cxn modelId="{C7BCBEBA-1FEE-40C2-AD22-AD44AD88910C}" type="presOf" srcId="{6B5E2C60-FA84-4CCD-A153-7D78D69E11B1}" destId="{287E28C7-69C0-41FC-8B18-2372244525C8}" srcOrd="0" destOrd="1" presId="urn:microsoft.com/office/officeart/2005/8/layout/list1"/>
    <dgm:cxn modelId="{7828A2C1-411D-4405-8CC0-107B6CA27323}" srcId="{2D5B19A2-4656-4932-A80E-06D3F72ABF3D}" destId="{CCE79AF8-F368-45AA-BEF6-33777A904391}" srcOrd="2" destOrd="0" parTransId="{2F007B18-4087-4497-8864-DDDE2A64B6BA}" sibTransId="{980227E0-4405-4068-B663-6BA828700428}"/>
    <dgm:cxn modelId="{705812D8-0975-4B4F-B787-C8D1DB4900CA}" srcId="{B130AE9B-56C7-48E8-A4F4-52951C6DF86A}" destId="{8C2E186E-BD29-4FBD-90F2-0349545AEA64}" srcOrd="0" destOrd="0" parTransId="{6A7BD4CD-BBE8-4AFC-BBB7-6C35429BF9C9}" sibTransId="{540CC45B-DD47-4E71-8161-91DE4F556D7B}"/>
    <dgm:cxn modelId="{946590E1-A19F-47D5-8FBB-840E69AC622A}" type="presOf" srcId="{B130AE9B-56C7-48E8-A4F4-52951C6DF86A}" destId="{B38535BB-3ADC-4851-9ABE-3E307F72936D}" srcOrd="0" destOrd="0" presId="urn:microsoft.com/office/officeart/2005/8/layout/list1"/>
    <dgm:cxn modelId="{899404ED-DE64-45AC-B75E-06B1BD4516D3}" srcId="{2D5B19A2-4656-4932-A80E-06D3F72ABF3D}" destId="{22375662-48A5-4BB4-8C2B-D507D5E8CD04}" srcOrd="1" destOrd="0" parTransId="{E9559A74-9CFB-4332-A2B1-BC2F7D95D54B}" sibTransId="{6B787DDB-8F62-46C4-982B-BBE284713D3A}"/>
    <dgm:cxn modelId="{90D6BFF7-9ED1-4DCF-831E-215D4C1AC75B}" srcId="{B130AE9B-56C7-48E8-A4F4-52951C6DF86A}" destId="{4D23046C-F50C-4275-9F83-FA8262D09DCF}" srcOrd="1" destOrd="0" parTransId="{4CFE7FFC-D7A8-492D-83D0-89B3242E6FCC}" sibTransId="{F2F1F093-CF77-438B-82BE-7E6262A3D23F}"/>
    <dgm:cxn modelId="{7DECD0FA-DDF0-421D-A291-6972B4AC8B9C}" type="presOf" srcId="{8C2E186E-BD29-4FBD-90F2-0349545AEA64}" destId="{A8A554FA-BABC-4E0D-8151-D32D4A94C786}" srcOrd="0" destOrd="0" presId="urn:microsoft.com/office/officeart/2005/8/layout/list1"/>
    <dgm:cxn modelId="{C16F4FFB-38C2-4241-B55B-962E00AE89F6}" type="presOf" srcId="{4D23046C-F50C-4275-9F83-FA8262D09DCF}" destId="{A8A554FA-BABC-4E0D-8151-D32D4A94C786}" srcOrd="0" destOrd="1" presId="urn:microsoft.com/office/officeart/2005/8/layout/list1"/>
    <dgm:cxn modelId="{64A5CC43-D318-4EE9-96C7-3078D0DD4B95}" type="presParOf" srcId="{2F75CE16-5522-48E5-A058-133F77DB57D9}" destId="{87E4474C-2646-435F-A215-994F8757D74F}" srcOrd="0" destOrd="0" presId="urn:microsoft.com/office/officeart/2005/8/layout/list1"/>
    <dgm:cxn modelId="{8CF22AE6-42DE-4D72-BC59-553174B4A7BE}" type="presParOf" srcId="{87E4474C-2646-435F-A215-994F8757D74F}" destId="{B38535BB-3ADC-4851-9ABE-3E307F72936D}" srcOrd="0" destOrd="0" presId="urn:microsoft.com/office/officeart/2005/8/layout/list1"/>
    <dgm:cxn modelId="{FEFF73CA-824A-43B3-AF1A-B499458D51A5}" type="presParOf" srcId="{87E4474C-2646-435F-A215-994F8757D74F}" destId="{E81FD486-AED8-4176-9F30-3C95513F3B91}" srcOrd="1" destOrd="0" presId="urn:microsoft.com/office/officeart/2005/8/layout/list1"/>
    <dgm:cxn modelId="{635C79E2-F607-495A-B439-DDBB4E3B6889}" type="presParOf" srcId="{2F75CE16-5522-48E5-A058-133F77DB57D9}" destId="{E21E7CFC-3FDC-4062-B3E0-010F4E466F35}" srcOrd="1" destOrd="0" presId="urn:microsoft.com/office/officeart/2005/8/layout/list1"/>
    <dgm:cxn modelId="{BA38980F-8248-430D-A3E4-8B6AADE1C834}" type="presParOf" srcId="{2F75CE16-5522-48E5-A058-133F77DB57D9}" destId="{A8A554FA-BABC-4E0D-8151-D32D4A94C786}" srcOrd="2" destOrd="0" presId="urn:microsoft.com/office/officeart/2005/8/layout/list1"/>
    <dgm:cxn modelId="{1C9C1B25-4784-4501-AD83-4401EF38D467}" type="presParOf" srcId="{2F75CE16-5522-48E5-A058-133F77DB57D9}" destId="{9C8B1511-E6FF-42E6-B6F8-20E963736161}" srcOrd="3" destOrd="0" presId="urn:microsoft.com/office/officeart/2005/8/layout/list1"/>
    <dgm:cxn modelId="{1FDB91C1-7282-4435-A350-3D43EECDB1BF}" type="presParOf" srcId="{2F75CE16-5522-48E5-A058-133F77DB57D9}" destId="{6026CE53-FA4D-4687-AC9D-15BADA9424DD}" srcOrd="4" destOrd="0" presId="urn:microsoft.com/office/officeart/2005/8/layout/list1"/>
    <dgm:cxn modelId="{A157BEF9-B1D8-48D8-A037-D0FD5E69EE22}" type="presParOf" srcId="{6026CE53-FA4D-4687-AC9D-15BADA9424DD}" destId="{88B3B513-B20F-48E8-B7E2-9BCFC635A4AE}" srcOrd="0" destOrd="0" presId="urn:microsoft.com/office/officeart/2005/8/layout/list1"/>
    <dgm:cxn modelId="{3678A205-10F2-4E63-BF6F-E8111DC9A59A}" type="presParOf" srcId="{6026CE53-FA4D-4687-AC9D-15BADA9424DD}" destId="{4856C6B0-981E-4923-AB7B-1D4C05432236}" srcOrd="1" destOrd="0" presId="urn:microsoft.com/office/officeart/2005/8/layout/list1"/>
    <dgm:cxn modelId="{8E11F0DA-A25F-4AAD-A2B2-F7928699B06E}" type="presParOf" srcId="{2F75CE16-5522-48E5-A058-133F77DB57D9}" destId="{7DC442F5-3177-41E0-83BC-E1B8836B917B}" srcOrd="5" destOrd="0" presId="urn:microsoft.com/office/officeart/2005/8/layout/list1"/>
    <dgm:cxn modelId="{BAF67532-110D-4951-83E1-768D419E3EC6}" type="presParOf" srcId="{2F75CE16-5522-48E5-A058-133F77DB57D9}" destId="{F1F58BBD-0B6B-4C41-80B3-31222B556C32}" srcOrd="6" destOrd="0" presId="urn:microsoft.com/office/officeart/2005/8/layout/list1"/>
    <dgm:cxn modelId="{07C93F05-50BC-4427-B419-458E4315D8D1}" type="presParOf" srcId="{2F75CE16-5522-48E5-A058-133F77DB57D9}" destId="{91A5672D-C4B9-4015-9D53-232BC7B97F87}" srcOrd="7" destOrd="0" presId="urn:microsoft.com/office/officeart/2005/8/layout/list1"/>
    <dgm:cxn modelId="{4353F950-D51F-4451-983E-16E3EA35D323}" type="presParOf" srcId="{2F75CE16-5522-48E5-A058-133F77DB57D9}" destId="{40DC633D-8D40-4310-B6CB-DA917E34A258}" srcOrd="8" destOrd="0" presId="urn:microsoft.com/office/officeart/2005/8/layout/list1"/>
    <dgm:cxn modelId="{F72758A4-81CF-4D02-9295-BCA4C4AB2CD6}" type="presParOf" srcId="{40DC633D-8D40-4310-B6CB-DA917E34A258}" destId="{D8B643B0-885E-476C-9B46-9F2C07F87961}" srcOrd="0" destOrd="0" presId="urn:microsoft.com/office/officeart/2005/8/layout/list1"/>
    <dgm:cxn modelId="{D501F68A-D63F-4B05-995D-EDB9702A9E21}" type="presParOf" srcId="{40DC633D-8D40-4310-B6CB-DA917E34A258}" destId="{EDB4D26A-DA16-4135-BCE4-F26DF0C312BB}" srcOrd="1" destOrd="0" presId="urn:microsoft.com/office/officeart/2005/8/layout/list1"/>
    <dgm:cxn modelId="{E9EB36F1-AE2B-44E1-8885-8B3E71183C7B}" type="presParOf" srcId="{2F75CE16-5522-48E5-A058-133F77DB57D9}" destId="{00C50A66-3DF3-4F28-A184-0EECA65FE3D4}" srcOrd="9" destOrd="0" presId="urn:microsoft.com/office/officeart/2005/8/layout/list1"/>
    <dgm:cxn modelId="{248118EF-8A34-4090-8FB1-0E26427B8843}" type="presParOf" srcId="{2F75CE16-5522-48E5-A058-133F77DB57D9}" destId="{287E28C7-69C0-41FC-8B18-2372244525C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BAA15E-92E4-4F2C-9881-DFF2E9C34D9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5068A4-5804-4B9B-9D46-0BF842AB8420}">
      <dgm:prSet phldrT="[Text]" custT="1"/>
      <dgm:spPr/>
      <dgm:t>
        <a:bodyPr/>
        <a:lstStyle/>
        <a:p>
          <a:r>
            <a:rPr lang="en-US" sz="2400"/>
            <a:t>MVC</a:t>
          </a:r>
        </a:p>
      </dgm:t>
    </dgm:pt>
    <dgm:pt modelId="{D7C64C5A-E731-4BC8-AF06-9A1E2B30AB4E}" type="parTrans" cxnId="{7186CFD8-6FEB-42F7-B16E-9DB6000E4692}">
      <dgm:prSet/>
      <dgm:spPr/>
      <dgm:t>
        <a:bodyPr/>
        <a:lstStyle/>
        <a:p>
          <a:endParaRPr lang="en-US"/>
        </a:p>
      </dgm:t>
    </dgm:pt>
    <dgm:pt modelId="{A682D01E-A26E-4F3E-94E4-757A7D9AB6D8}" type="sibTrans" cxnId="{7186CFD8-6FEB-42F7-B16E-9DB6000E4692}">
      <dgm:prSet/>
      <dgm:spPr/>
      <dgm:t>
        <a:bodyPr/>
        <a:lstStyle/>
        <a:p>
          <a:endParaRPr lang="en-US"/>
        </a:p>
      </dgm:t>
    </dgm:pt>
    <dgm:pt modelId="{A6AE56B6-2DAA-40CD-BCEC-AC96699F8B47}">
      <dgm:prSet phldrT="[Text]" custT="1"/>
      <dgm:spPr/>
      <dgm:t>
        <a:bodyPr/>
        <a:lstStyle/>
        <a:p>
          <a:r>
            <a:rPr lang="en-US" sz="1600"/>
            <a:t>Separates Model, View,Control</a:t>
          </a:r>
          <a:endParaRPr lang="en-US" sz="3200"/>
        </a:p>
      </dgm:t>
    </dgm:pt>
    <dgm:pt modelId="{D9D31DDC-9FAF-440A-88EB-93120634CEBD}" type="parTrans" cxnId="{FA81A4BE-9DC4-41F2-9927-A1F33A3108C6}">
      <dgm:prSet/>
      <dgm:spPr/>
      <dgm:t>
        <a:bodyPr/>
        <a:lstStyle/>
        <a:p>
          <a:endParaRPr lang="en-US"/>
        </a:p>
      </dgm:t>
    </dgm:pt>
    <dgm:pt modelId="{16F1B54D-6DE5-4DAB-91D8-5E74D5BE08CC}" type="sibTrans" cxnId="{FA81A4BE-9DC4-41F2-9927-A1F33A3108C6}">
      <dgm:prSet/>
      <dgm:spPr/>
      <dgm:t>
        <a:bodyPr/>
        <a:lstStyle/>
        <a:p>
          <a:endParaRPr lang="en-US"/>
        </a:p>
      </dgm:t>
    </dgm:pt>
    <dgm:pt modelId="{0914CA57-2396-4F53-A570-6B636101B6B8}">
      <dgm:prSet phldrT="[Text]"/>
      <dgm:spPr/>
      <dgm:t>
        <a:bodyPr/>
        <a:lstStyle/>
        <a:p>
          <a:r>
            <a:rPr lang="en-US" sz="2400"/>
            <a:t>Singletone</a:t>
          </a:r>
        </a:p>
      </dgm:t>
    </dgm:pt>
    <dgm:pt modelId="{676CDA31-DE7A-41AC-A4CB-33FE3277A4C2}" type="parTrans" cxnId="{D615C979-26EC-4227-A66E-A3C86874042F}">
      <dgm:prSet/>
      <dgm:spPr/>
      <dgm:t>
        <a:bodyPr/>
        <a:lstStyle/>
        <a:p>
          <a:endParaRPr lang="en-US"/>
        </a:p>
      </dgm:t>
    </dgm:pt>
    <dgm:pt modelId="{D6A3E4CB-31A4-4DCF-A7D9-BE66564B12CB}" type="sibTrans" cxnId="{D615C979-26EC-4227-A66E-A3C86874042F}">
      <dgm:prSet/>
      <dgm:spPr/>
      <dgm:t>
        <a:bodyPr/>
        <a:lstStyle/>
        <a:p>
          <a:endParaRPr lang="en-US"/>
        </a:p>
      </dgm:t>
    </dgm:pt>
    <dgm:pt modelId="{5D6AA47B-F406-4BB4-AC1A-322A637695E8}">
      <dgm:prSet phldrT="[Text]" custT="1"/>
      <dgm:spPr/>
      <dgm:t>
        <a:bodyPr/>
        <a:lstStyle/>
        <a:p>
          <a:r>
            <a:rPr lang="en-US" sz="1600"/>
            <a:t>Allow single conncetionto database</a:t>
          </a:r>
        </a:p>
      </dgm:t>
    </dgm:pt>
    <dgm:pt modelId="{829659CA-B3E4-44D0-8CA4-649353699134}" type="parTrans" cxnId="{443DE4B7-68C2-4F11-8583-3765E6E8344E}">
      <dgm:prSet/>
      <dgm:spPr/>
      <dgm:t>
        <a:bodyPr/>
        <a:lstStyle/>
        <a:p>
          <a:endParaRPr lang="en-US"/>
        </a:p>
      </dgm:t>
    </dgm:pt>
    <dgm:pt modelId="{F33EFB0B-A4A4-4F94-B8D1-5EAF102DB9FA}" type="sibTrans" cxnId="{443DE4B7-68C2-4F11-8583-3765E6E8344E}">
      <dgm:prSet/>
      <dgm:spPr/>
      <dgm:t>
        <a:bodyPr/>
        <a:lstStyle/>
        <a:p>
          <a:endParaRPr lang="en-US"/>
        </a:p>
      </dgm:t>
    </dgm:pt>
    <dgm:pt modelId="{6837BBC2-95F6-4E19-BE85-8E209B30EF76}">
      <dgm:prSet phldrT="[Text]" custT="1"/>
      <dgm:spPr/>
      <dgm:t>
        <a:bodyPr/>
        <a:lstStyle/>
        <a:p>
          <a:r>
            <a:rPr lang="en-US" sz="2400"/>
            <a:t>Strategy</a:t>
          </a:r>
          <a:endParaRPr lang="en-US" sz="2800"/>
        </a:p>
      </dgm:t>
    </dgm:pt>
    <dgm:pt modelId="{D6238581-5B80-4A5A-90CE-D434E50894AD}" type="parTrans" cxnId="{0F692B1C-5FAD-4880-A341-4BA0C043B1DC}">
      <dgm:prSet/>
      <dgm:spPr/>
      <dgm:t>
        <a:bodyPr/>
        <a:lstStyle/>
        <a:p>
          <a:endParaRPr lang="en-US"/>
        </a:p>
      </dgm:t>
    </dgm:pt>
    <dgm:pt modelId="{C497E5EC-EABA-492D-8E08-8E0C8769A63A}" type="sibTrans" cxnId="{0F692B1C-5FAD-4880-A341-4BA0C043B1DC}">
      <dgm:prSet/>
      <dgm:spPr/>
      <dgm:t>
        <a:bodyPr/>
        <a:lstStyle/>
        <a:p>
          <a:endParaRPr lang="en-US"/>
        </a:p>
      </dgm:t>
    </dgm:pt>
    <dgm:pt modelId="{AFC65172-9505-45D5-AF22-C72412E0B68C}">
      <dgm:prSet phldrT="[Text]" custT="1"/>
      <dgm:spPr/>
      <dgm:t>
        <a:bodyPr/>
        <a:lstStyle/>
        <a:p>
          <a:r>
            <a:rPr lang="en-US" sz="1600"/>
            <a:t>Choosing the strategy of removing artifacts.</a:t>
          </a:r>
        </a:p>
      </dgm:t>
    </dgm:pt>
    <dgm:pt modelId="{DC62FFF1-B942-4E1C-81FB-FBE8D4781A5C}" type="parTrans" cxnId="{B8AB4457-B1B7-47C0-9CE8-CAEB5A7F82D8}">
      <dgm:prSet/>
      <dgm:spPr/>
      <dgm:t>
        <a:bodyPr/>
        <a:lstStyle/>
        <a:p>
          <a:endParaRPr lang="en-US"/>
        </a:p>
      </dgm:t>
    </dgm:pt>
    <dgm:pt modelId="{D6FAF26F-1452-4CCC-870B-AA25208A14CB}" type="sibTrans" cxnId="{B8AB4457-B1B7-47C0-9CE8-CAEB5A7F82D8}">
      <dgm:prSet/>
      <dgm:spPr/>
      <dgm:t>
        <a:bodyPr/>
        <a:lstStyle/>
        <a:p>
          <a:endParaRPr lang="en-US"/>
        </a:p>
      </dgm:t>
    </dgm:pt>
    <dgm:pt modelId="{EF09E5C7-0169-4FFB-AAE3-7F82A6D25AAC}" type="pres">
      <dgm:prSet presAssocID="{37BAA15E-92E4-4F2C-9881-DFF2E9C34D94}" presName="CompostProcess" presStyleCnt="0">
        <dgm:presLayoutVars>
          <dgm:dir/>
          <dgm:resizeHandles val="exact"/>
        </dgm:presLayoutVars>
      </dgm:prSet>
      <dgm:spPr/>
    </dgm:pt>
    <dgm:pt modelId="{7610B1E6-2EC1-4D36-B66F-91283D7B1C8E}" type="pres">
      <dgm:prSet presAssocID="{37BAA15E-92E4-4F2C-9881-DFF2E9C34D94}" presName="arrow" presStyleLbl="bgShp" presStyleIdx="0" presStyleCnt="1"/>
      <dgm:spPr/>
    </dgm:pt>
    <dgm:pt modelId="{FA424E7F-AF6D-4F44-84CC-4F997F820363}" type="pres">
      <dgm:prSet presAssocID="{37BAA15E-92E4-4F2C-9881-DFF2E9C34D94}" presName="linearProcess" presStyleCnt="0"/>
      <dgm:spPr/>
    </dgm:pt>
    <dgm:pt modelId="{1BB912D2-0358-4093-B702-BBB8A6C3B0C0}" type="pres">
      <dgm:prSet presAssocID="{2F5068A4-5804-4B9B-9D46-0BF842AB8420}" presName="textNode" presStyleLbl="node1" presStyleIdx="0" presStyleCnt="3">
        <dgm:presLayoutVars>
          <dgm:bulletEnabled val="1"/>
        </dgm:presLayoutVars>
      </dgm:prSet>
      <dgm:spPr/>
    </dgm:pt>
    <dgm:pt modelId="{4EEA85D2-88DE-42E5-8B22-DEE106CC49CF}" type="pres">
      <dgm:prSet presAssocID="{A682D01E-A26E-4F3E-94E4-757A7D9AB6D8}" presName="sibTrans" presStyleCnt="0"/>
      <dgm:spPr/>
    </dgm:pt>
    <dgm:pt modelId="{1807A90C-110A-42F8-9A74-4A8DF12F6190}" type="pres">
      <dgm:prSet presAssocID="{0914CA57-2396-4F53-A570-6B636101B6B8}" presName="textNode" presStyleLbl="node1" presStyleIdx="1" presStyleCnt="3">
        <dgm:presLayoutVars>
          <dgm:bulletEnabled val="1"/>
        </dgm:presLayoutVars>
      </dgm:prSet>
      <dgm:spPr/>
    </dgm:pt>
    <dgm:pt modelId="{DEF3A5FB-A4C0-4E68-87A3-4A5291B62747}" type="pres">
      <dgm:prSet presAssocID="{D6A3E4CB-31A4-4DCF-A7D9-BE66564B12CB}" presName="sibTrans" presStyleCnt="0"/>
      <dgm:spPr/>
    </dgm:pt>
    <dgm:pt modelId="{5E4CF2FF-22F8-4E39-97A9-411D59E979FE}" type="pres">
      <dgm:prSet presAssocID="{6837BBC2-95F6-4E19-BE85-8E209B30EF76}" presName="textNode" presStyleLbl="node1" presStyleIdx="2" presStyleCnt="3" custLinFactNeighborX="-9199" custLinFactNeighborY="0">
        <dgm:presLayoutVars>
          <dgm:bulletEnabled val="1"/>
        </dgm:presLayoutVars>
      </dgm:prSet>
      <dgm:spPr/>
    </dgm:pt>
  </dgm:ptLst>
  <dgm:cxnLst>
    <dgm:cxn modelId="{E60BB812-4E1B-4C7B-89C0-E21D66B5CA30}" type="presOf" srcId="{6837BBC2-95F6-4E19-BE85-8E209B30EF76}" destId="{5E4CF2FF-22F8-4E39-97A9-411D59E979FE}" srcOrd="0" destOrd="0" presId="urn:microsoft.com/office/officeart/2005/8/layout/hProcess9"/>
    <dgm:cxn modelId="{0F692B1C-5FAD-4880-A341-4BA0C043B1DC}" srcId="{37BAA15E-92E4-4F2C-9881-DFF2E9C34D94}" destId="{6837BBC2-95F6-4E19-BE85-8E209B30EF76}" srcOrd="2" destOrd="0" parTransId="{D6238581-5B80-4A5A-90CE-D434E50894AD}" sibTransId="{C497E5EC-EABA-492D-8E08-8E0C8769A63A}"/>
    <dgm:cxn modelId="{4608485F-4C38-4B24-9361-736D985A8C68}" type="presOf" srcId="{2F5068A4-5804-4B9B-9D46-0BF842AB8420}" destId="{1BB912D2-0358-4093-B702-BBB8A6C3B0C0}" srcOrd="0" destOrd="0" presId="urn:microsoft.com/office/officeart/2005/8/layout/hProcess9"/>
    <dgm:cxn modelId="{61A52B76-6723-43F5-8A46-FF2FC1D9E4AA}" type="presOf" srcId="{0914CA57-2396-4F53-A570-6B636101B6B8}" destId="{1807A90C-110A-42F8-9A74-4A8DF12F6190}" srcOrd="0" destOrd="0" presId="urn:microsoft.com/office/officeart/2005/8/layout/hProcess9"/>
    <dgm:cxn modelId="{27916157-2371-4ACE-8194-73BC1509E95A}" type="presOf" srcId="{A6AE56B6-2DAA-40CD-BCEC-AC96699F8B47}" destId="{1BB912D2-0358-4093-B702-BBB8A6C3B0C0}" srcOrd="0" destOrd="1" presId="urn:microsoft.com/office/officeart/2005/8/layout/hProcess9"/>
    <dgm:cxn modelId="{B8AB4457-B1B7-47C0-9CE8-CAEB5A7F82D8}" srcId="{6837BBC2-95F6-4E19-BE85-8E209B30EF76}" destId="{AFC65172-9505-45D5-AF22-C72412E0B68C}" srcOrd="0" destOrd="0" parTransId="{DC62FFF1-B942-4E1C-81FB-FBE8D4781A5C}" sibTransId="{D6FAF26F-1452-4CCC-870B-AA25208A14CB}"/>
    <dgm:cxn modelId="{D615C979-26EC-4227-A66E-A3C86874042F}" srcId="{37BAA15E-92E4-4F2C-9881-DFF2E9C34D94}" destId="{0914CA57-2396-4F53-A570-6B636101B6B8}" srcOrd="1" destOrd="0" parTransId="{676CDA31-DE7A-41AC-A4CB-33FE3277A4C2}" sibTransId="{D6A3E4CB-31A4-4DCF-A7D9-BE66564B12CB}"/>
    <dgm:cxn modelId="{E232B782-F6C4-404E-A09C-CAB218EB60EB}" type="presOf" srcId="{AFC65172-9505-45D5-AF22-C72412E0B68C}" destId="{5E4CF2FF-22F8-4E39-97A9-411D59E979FE}" srcOrd="0" destOrd="1" presId="urn:microsoft.com/office/officeart/2005/8/layout/hProcess9"/>
    <dgm:cxn modelId="{367EBC86-147C-444F-99EF-7BA811EB084C}" type="presOf" srcId="{37BAA15E-92E4-4F2C-9881-DFF2E9C34D94}" destId="{EF09E5C7-0169-4FFB-AAE3-7F82A6D25AAC}" srcOrd="0" destOrd="0" presId="urn:microsoft.com/office/officeart/2005/8/layout/hProcess9"/>
    <dgm:cxn modelId="{443DE4B7-68C2-4F11-8583-3765E6E8344E}" srcId="{0914CA57-2396-4F53-A570-6B636101B6B8}" destId="{5D6AA47B-F406-4BB4-AC1A-322A637695E8}" srcOrd="0" destOrd="0" parTransId="{829659CA-B3E4-44D0-8CA4-649353699134}" sibTransId="{F33EFB0B-A4A4-4F94-B8D1-5EAF102DB9FA}"/>
    <dgm:cxn modelId="{FA81A4BE-9DC4-41F2-9927-A1F33A3108C6}" srcId="{2F5068A4-5804-4B9B-9D46-0BF842AB8420}" destId="{A6AE56B6-2DAA-40CD-BCEC-AC96699F8B47}" srcOrd="0" destOrd="0" parTransId="{D9D31DDC-9FAF-440A-88EB-93120634CEBD}" sibTransId="{16F1B54D-6DE5-4DAB-91D8-5E74D5BE08CC}"/>
    <dgm:cxn modelId="{7186CFD8-6FEB-42F7-B16E-9DB6000E4692}" srcId="{37BAA15E-92E4-4F2C-9881-DFF2E9C34D94}" destId="{2F5068A4-5804-4B9B-9D46-0BF842AB8420}" srcOrd="0" destOrd="0" parTransId="{D7C64C5A-E731-4BC8-AF06-9A1E2B30AB4E}" sibTransId="{A682D01E-A26E-4F3E-94E4-757A7D9AB6D8}"/>
    <dgm:cxn modelId="{F49837DC-390B-4FA7-8AEB-7AD7C36B6738}" type="presOf" srcId="{5D6AA47B-F406-4BB4-AC1A-322A637695E8}" destId="{1807A90C-110A-42F8-9A74-4A8DF12F6190}" srcOrd="0" destOrd="1" presId="urn:microsoft.com/office/officeart/2005/8/layout/hProcess9"/>
    <dgm:cxn modelId="{7AFCDF1B-FE01-4389-978E-DEE643558FF4}" type="presParOf" srcId="{EF09E5C7-0169-4FFB-AAE3-7F82A6D25AAC}" destId="{7610B1E6-2EC1-4D36-B66F-91283D7B1C8E}" srcOrd="0" destOrd="0" presId="urn:microsoft.com/office/officeart/2005/8/layout/hProcess9"/>
    <dgm:cxn modelId="{1ED985D8-ADB3-438F-BAB1-EAB480046C1A}" type="presParOf" srcId="{EF09E5C7-0169-4FFB-AAE3-7F82A6D25AAC}" destId="{FA424E7F-AF6D-4F44-84CC-4F997F820363}" srcOrd="1" destOrd="0" presId="urn:microsoft.com/office/officeart/2005/8/layout/hProcess9"/>
    <dgm:cxn modelId="{48F73D1C-429B-47F5-A30C-86B233503A5D}" type="presParOf" srcId="{FA424E7F-AF6D-4F44-84CC-4F997F820363}" destId="{1BB912D2-0358-4093-B702-BBB8A6C3B0C0}" srcOrd="0" destOrd="0" presId="urn:microsoft.com/office/officeart/2005/8/layout/hProcess9"/>
    <dgm:cxn modelId="{C569C788-6FF7-402D-B36B-D83AE25E5420}" type="presParOf" srcId="{FA424E7F-AF6D-4F44-84CC-4F997F820363}" destId="{4EEA85D2-88DE-42E5-8B22-DEE106CC49CF}" srcOrd="1" destOrd="0" presId="urn:microsoft.com/office/officeart/2005/8/layout/hProcess9"/>
    <dgm:cxn modelId="{20B26F2F-E41A-4C71-92E8-A8EBCEB4360D}" type="presParOf" srcId="{FA424E7F-AF6D-4F44-84CC-4F997F820363}" destId="{1807A90C-110A-42F8-9A74-4A8DF12F6190}" srcOrd="2" destOrd="0" presId="urn:microsoft.com/office/officeart/2005/8/layout/hProcess9"/>
    <dgm:cxn modelId="{FD3EAC52-F94E-47A7-9C0F-31CFE96B7825}" type="presParOf" srcId="{FA424E7F-AF6D-4F44-84CC-4F997F820363}" destId="{DEF3A5FB-A4C0-4E68-87A3-4A5291B62747}" srcOrd="3" destOrd="0" presId="urn:microsoft.com/office/officeart/2005/8/layout/hProcess9"/>
    <dgm:cxn modelId="{68A038F7-8C06-49FA-9E50-404064A7AAF6}" type="presParOf" srcId="{FA424E7F-AF6D-4F44-84CC-4F997F820363}" destId="{5E4CF2FF-22F8-4E39-97A9-411D59E979F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59C89-4901-4AF0-90AB-C6B825864444}">
      <dsp:nvSpPr>
        <dsp:cNvPr id="0" name=""/>
        <dsp:cNvSpPr/>
      </dsp:nvSpPr>
      <dsp:spPr>
        <a:xfrm>
          <a:off x="2025959" y="275281"/>
          <a:ext cx="3557488" cy="355748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Less Time </a:t>
          </a:r>
        </a:p>
      </dsp:txBody>
      <dsp:txXfrm>
        <a:off x="3900840" y="1029130"/>
        <a:ext cx="1270531" cy="1058776"/>
      </dsp:txXfrm>
    </dsp:sp>
    <dsp:sp modelId="{97364F62-084B-488A-9279-CC4829E81D53}">
      <dsp:nvSpPr>
        <dsp:cNvPr id="0" name=""/>
        <dsp:cNvSpPr/>
      </dsp:nvSpPr>
      <dsp:spPr>
        <a:xfrm>
          <a:off x="1952691" y="402334"/>
          <a:ext cx="3557488" cy="355748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Saving Lives</a:t>
          </a:r>
        </a:p>
      </dsp:txBody>
      <dsp:txXfrm>
        <a:off x="2799712" y="2710467"/>
        <a:ext cx="1905797" cy="931723"/>
      </dsp:txXfrm>
    </dsp:sp>
    <dsp:sp modelId="{A5DA5BF8-14A7-4738-9740-DAB44740431A}">
      <dsp:nvSpPr>
        <dsp:cNvPr id="0" name=""/>
        <dsp:cNvSpPr/>
      </dsp:nvSpPr>
      <dsp:spPr>
        <a:xfrm>
          <a:off x="1879424" y="275281"/>
          <a:ext cx="3557488" cy="355748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More Accuracy</a:t>
          </a:r>
        </a:p>
      </dsp:txBody>
      <dsp:txXfrm>
        <a:off x="2291500" y="1029130"/>
        <a:ext cx="1270531" cy="1058776"/>
      </dsp:txXfrm>
    </dsp:sp>
    <dsp:sp modelId="{2F445E6B-558D-40EE-93B9-2844CAA968FA}">
      <dsp:nvSpPr>
        <dsp:cNvPr id="0" name=""/>
        <dsp:cNvSpPr/>
      </dsp:nvSpPr>
      <dsp:spPr>
        <a:xfrm>
          <a:off x="1806027" y="55056"/>
          <a:ext cx="3997939" cy="399793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1EA8F-33A9-48BA-BA17-4F7708519463}">
      <dsp:nvSpPr>
        <dsp:cNvPr id="0" name=""/>
        <dsp:cNvSpPr/>
      </dsp:nvSpPr>
      <dsp:spPr>
        <a:xfrm>
          <a:off x="1732466" y="181884"/>
          <a:ext cx="3997939" cy="399793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8287E-2716-4B99-AA77-B94DB9CF509C}">
      <dsp:nvSpPr>
        <dsp:cNvPr id="0" name=""/>
        <dsp:cNvSpPr/>
      </dsp:nvSpPr>
      <dsp:spPr>
        <a:xfrm>
          <a:off x="1658905" y="55056"/>
          <a:ext cx="3997939" cy="399793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480EE-C899-4521-921F-2CBA194485B8}">
      <dsp:nvSpPr>
        <dsp:cNvPr id="0" name=""/>
        <dsp:cNvSpPr/>
      </dsp:nvSpPr>
      <dsp:spPr>
        <a:xfrm>
          <a:off x="2" y="415561"/>
          <a:ext cx="9154155" cy="335435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06964-7C45-4803-A424-096EB8A71B98}">
      <dsp:nvSpPr>
        <dsp:cNvPr id="0" name=""/>
        <dsp:cNvSpPr/>
      </dsp:nvSpPr>
      <dsp:spPr>
        <a:xfrm>
          <a:off x="4050" y="1242320"/>
          <a:ext cx="1754118" cy="1661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Max Min Normalization</a:t>
          </a:r>
          <a:br>
            <a:rPr lang="en-US" sz="1900" kern="1200" dirty="0"/>
          </a:br>
          <a:r>
            <a:rPr lang="en-US" sz="1900" kern="1200" dirty="0"/>
            <a:t>(0,255) </a:t>
          </a:r>
          <a:br>
            <a:rPr lang="en-US" sz="1900" kern="1200" dirty="0"/>
          </a:br>
          <a:endParaRPr lang="en-US" sz="1900" kern="1200" dirty="0"/>
        </a:p>
      </dsp:txBody>
      <dsp:txXfrm>
        <a:off x="85141" y="1323411"/>
        <a:ext cx="1591936" cy="1498984"/>
      </dsp:txXfrm>
    </dsp:sp>
    <dsp:sp modelId="{13A474FC-7922-4125-8D4C-E0A78E7BD4AF}">
      <dsp:nvSpPr>
        <dsp:cNvPr id="0" name=""/>
        <dsp:cNvSpPr/>
      </dsp:nvSpPr>
      <dsp:spPr>
        <a:xfrm>
          <a:off x="1852035" y="1245875"/>
          <a:ext cx="1754118" cy="1661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Pre Process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700" kern="1200" dirty="0"/>
          </a:br>
          <a:r>
            <a:rPr lang="en-US" sz="1700" kern="1200" dirty="0"/>
            <a:t>Median</a:t>
          </a:r>
          <a:br>
            <a:rPr lang="en-US" sz="1700" kern="1200" dirty="0"/>
          </a:br>
          <a:r>
            <a:rPr lang="en-US" sz="1700" kern="1200" dirty="0"/>
            <a:t>Average Gaussian</a:t>
          </a:r>
        </a:p>
      </dsp:txBody>
      <dsp:txXfrm>
        <a:off x="1933126" y="1326966"/>
        <a:ext cx="1591936" cy="1498984"/>
      </dsp:txXfrm>
    </dsp:sp>
    <dsp:sp modelId="{F9912DA2-6893-48ED-8197-30CE5602A30D}">
      <dsp:nvSpPr>
        <dsp:cNvPr id="0" name=""/>
        <dsp:cNvSpPr/>
      </dsp:nvSpPr>
      <dsp:spPr>
        <a:xfrm>
          <a:off x="3700020" y="1245875"/>
          <a:ext cx="1754118" cy="1661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Feature </a:t>
          </a:r>
          <a:r>
            <a:rPr lang="en-US" sz="1900" b="1" kern="1200"/>
            <a:t>Extraction Beta/Gamma</a:t>
          </a:r>
          <a:br>
            <a:rPr lang="en-US" sz="1900" kern="1200" dirty="0"/>
          </a:br>
          <a:r>
            <a:rPr lang="en-US" sz="1900" kern="1200" dirty="0"/>
            <a:t>Normalized Histogram</a:t>
          </a:r>
        </a:p>
      </dsp:txBody>
      <dsp:txXfrm>
        <a:off x="3781111" y="1326966"/>
        <a:ext cx="1591936" cy="1498984"/>
      </dsp:txXfrm>
    </dsp:sp>
    <dsp:sp modelId="{5BE5D3B0-9120-4800-A842-03D2121ECF18}">
      <dsp:nvSpPr>
        <dsp:cNvPr id="0" name=""/>
        <dsp:cNvSpPr/>
      </dsp:nvSpPr>
      <dsp:spPr>
        <a:xfrm>
          <a:off x="5548005" y="1245875"/>
          <a:ext cx="1754118" cy="1661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Classification SVM or CNN</a:t>
          </a:r>
        </a:p>
      </dsp:txBody>
      <dsp:txXfrm>
        <a:off x="5629096" y="1326966"/>
        <a:ext cx="1591936" cy="1498984"/>
      </dsp:txXfrm>
    </dsp:sp>
    <dsp:sp modelId="{68F040DF-D2B4-49E2-A563-B88825BFDE5B}">
      <dsp:nvSpPr>
        <dsp:cNvPr id="0" name=""/>
        <dsp:cNvSpPr/>
      </dsp:nvSpPr>
      <dsp:spPr>
        <a:xfrm>
          <a:off x="7395990" y="1245875"/>
          <a:ext cx="1754118" cy="1661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Segmentation</a:t>
          </a:r>
          <a:br>
            <a:rPr lang="en-US" sz="1900" b="1" kern="1200" dirty="0"/>
          </a:br>
          <a:r>
            <a:rPr lang="en-US" sz="1900" kern="1200" dirty="0"/>
            <a:t>K-means Threshold Canny Edge detection</a:t>
          </a:r>
          <a:endParaRPr lang="en-US" sz="1900" b="0" kern="1200" dirty="0"/>
        </a:p>
      </dsp:txBody>
      <dsp:txXfrm>
        <a:off x="7477081" y="1326966"/>
        <a:ext cx="1591936" cy="14989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480EE-C899-4521-921F-2CBA194485B8}">
      <dsp:nvSpPr>
        <dsp:cNvPr id="0" name=""/>
        <dsp:cNvSpPr/>
      </dsp:nvSpPr>
      <dsp:spPr>
        <a:xfrm>
          <a:off x="2" y="402533"/>
          <a:ext cx="10058394" cy="324919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474FC-7922-4125-8D4C-E0A78E7BD4AF}">
      <dsp:nvSpPr>
        <dsp:cNvPr id="0" name=""/>
        <dsp:cNvSpPr/>
      </dsp:nvSpPr>
      <dsp:spPr>
        <a:xfrm>
          <a:off x="2055167" y="1249345"/>
          <a:ext cx="1915011" cy="1609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Pre Process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700" kern="1200" dirty="0"/>
          </a:br>
          <a:r>
            <a:rPr lang="en-US" sz="1700" kern="1200" dirty="0"/>
            <a:t>Threshold(Binary)</a:t>
          </a:r>
        </a:p>
      </dsp:txBody>
      <dsp:txXfrm>
        <a:off x="2133716" y="1327894"/>
        <a:ext cx="1757913" cy="1451992"/>
      </dsp:txXfrm>
    </dsp:sp>
    <dsp:sp modelId="{BDD234A1-110D-4C71-AF47-EB0E5BB8284B}">
      <dsp:nvSpPr>
        <dsp:cNvPr id="0" name=""/>
        <dsp:cNvSpPr/>
      </dsp:nvSpPr>
      <dsp:spPr>
        <a:xfrm>
          <a:off x="3265" y="1228089"/>
          <a:ext cx="1915011" cy="1609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- Resample &lt;512 *512</a:t>
          </a:r>
          <a:br>
            <a:rPr lang="en-US" sz="1700" kern="1200" dirty="0"/>
          </a:br>
          <a:r>
            <a:rPr lang="en-US" sz="1700" kern="1200" dirty="0"/>
            <a:t>- Get HU pixels</a:t>
          </a:r>
        </a:p>
      </dsp:txBody>
      <dsp:txXfrm>
        <a:off x="81814" y="1306638"/>
        <a:ext cx="1757913" cy="1451992"/>
      </dsp:txXfrm>
    </dsp:sp>
    <dsp:sp modelId="{F9912DA2-6893-48ED-8197-30CE5602A30D}">
      <dsp:nvSpPr>
        <dsp:cNvPr id="0" name=""/>
        <dsp:cNvSpPr/>
      </dsp:nvSpPr>
      <dsp:spPr>
        <a:xfrm>
          <a:off x="6091871" y="1217453"/>
          <a:ext cx="1915011" cy="1609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Feature Extraction </a:t>
          </a:r>
          <a:br>
            <a:rPr lang="en-US" sz="1700" kern="1200" dirty="0"/>
          </a:br>
          <a:br>
            <a:rPr lang="en-US" sz="1700" kern="1200" dirty="0"/>
          </a:br>
          <a:r>
            <a:rPr lang="en-US" sz="1700" kern="1200" dirty="0"/>
            <a:t>Nodule Pixel 1</a:t>
          </a:r>
          <a:br>
            <a:rPr lang="en-US" sz="1700" kern="1200" dirty="0"/>
          </a:br>
          <a:r>
            <a:rPr lang="en-US" sz="1700" kern="1200" dirty="0"/>
            <a:t>(Cross Entropy)</a:t>
          </a:r>
        </a:p>
      </dsp:txBody>
      <dsp:txXfrm>
        <a:off x="6170420" y="1296002"/>
        <a:ext cx="1757913" cy="1451992"/>
      </dsp:txXfrm>
    </dsp:sp>
    <dsp:sp modelId="{5BE5D3B0-9120-4800-A842-03D2121ECF18}">
      <dsp:nvSpPr>
        <dsp:cNvPr id="0" name=""/>
        <dsp:cNvSpPr/>
      </dsp:nvSpPr>
      <dsp:spPr>
        <a:xfrm>
          <a:off x="4072019" y="1217437"/>
          <a:ext cx="1915011" cy="1609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Segmentation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700" b="1" kern="1200" dirty="0"/>
          </a:br>
          <a:r>
            <a:rPr lang="en-US" sz="1700" b="0" kern="1200" dirty="0"/>
            <a:t>Clear border</a:t>
          </a:r>
          <a:br>
            <a:rPr lang="en-US" sz="1700" b="0" kern="1200" dirty="0"/>
          </a:br>
          <a:r>
            <a:rPr lang="en-US" sz="1700" b="0" kern="1200" dirty="0"/>
            <a:t>Label</a:t>
          </a:r>
          <a:br>
            <a:rPr lang="en-US" sz="1700" b="0" kern="1200" dirty="0"/>
          </a:br>
          <a:r>
            <a:rPr lang="en-US" sz="1700" b="0" kern="1200" dirty="0"/>
            <a:t>Erosion</a:t>
          </a:r>
          <a:endParaRPr lang="en-US" sz="1700" b="1" kern="1200" dirty="0"/>
        </a:p>
      </dsp:txBody>
      <dsp:txXfrm>
        <a:off x="4150568" y="1295986"/>
        <a:ext cx="1757913" cy="1451992"/>
      </dsp:txXfrm>
    </dsp:sp>
    <dsp:sp modelId="{68F040DF-D2B4-49E2-A563-B88825BFDE5B}">
      <dsp:nvSpPr>
        <dsp:cNvPr id="0" name=""/>
        <dsp:cNvSpPr/>
      </dsp:nvSpPr>
      <dsp:spPr>
        <a:xfrm>
          <a:off x="8140161" y="1206817"/>
          <a:ext cx="1915011" cy="1609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Classification </a:t>
          </a:r>
          <a:br>
            <a:rPr lang="en-US" sz="1700" b="1" kern="1200" dirty="0"/>
          </a:br>
          <a:r>
            <a:rPr lang="en-US" sz="1700" b="0" kern="1200" dirty="0"/>
            <a:t>CNN , U-Net</a:t>
          </a:r>
        </a:p>
      </dsp:txBody>
      <dsp:txXfrm>
        <a:off x="8218710" y="1285366"/>
        <a:ext cx="1757913" cy="14519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480EE-C899-4521-921F-2CBA194485B8}">
      <dsp:nvSpPr>
        <dsp:cNvPr id="0" name=""/>
        <dsp:cNvSpPr/>
      </dsp:nvSpPr>
      <dsp:spPr>
        <a:xfrm>
          <a:off x="1" y="443039"/>
          <a:ext cx="6717646" cy="357614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474FC-7922-4125-8D4C-E0A78E7BD4AF}">
      <dsp:nvSpPr>
        <dsp:cNvPr id="0" name=""/>
        <dsp:cNvSpPr/>
      </dsp:nvSpPr>
      <dsp:spPr>
        <a:xfrm>
          <a:off x="0" y="1303956"/>
          <a:ext cx="1617090" cy="1791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Pre Process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histogram based thresholding</a:t>
          </a:r>
        </a:p>
      </dsp:txBody>
      <dsp:txXfrm>
        <a:off x="78940" y="1382896"/>
        <a:ext cx="1459210" cy="1633422"/>
      </dsp:txXfrm>
    </dsp:sp>
    <dsp:sp modelId="{F9912DA2-6893-48ED-8197-30CE5602A30D}">
      <dsp:nvSpPr>
        <dsp:cNvPr id="0" name=""/>
        <dsp:cNvSpPr/>
      </dsp:nvSpPr>
      <dsp:spPr>
        <a:xfrm>
          <a:off x="3387382" y="1339961"/>
          <a:ext cx="1617090" cy="1771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Feature Extraction </a:t>
          </a:r>
          <a:br>
            <a:rPr lang="en-US" sz="1500" kern="1200" dirty="0"/>
          </a:br>
          <a:br>
            <a:rPr lang="en-US" sz="1500" kern="1200" dirty="0"/>
          </a:br>
          <a:r>
            <a:rPr lang="en-US" sz="1500" kern="1200" dirty="0"/>
            <a:t>Standard Deviation</a:t>
          </a:r>
          <a:br>
            <a:rPr lang="en-US" sz="1500" kern="1200" dirty="0"/>
          </a:br>
          <a:r>
            <a:rPr lang="en-US" sz="1500" kern="1200" dirty="0"/>
            <a:t>Skewness</a:t>
          </a:r>
          <a:br>
            <a:rPr lang="en-US" sz="1500" kern="1200" dirty="0"/>
          </a:br>
          <a:r>
            <a:rPr lang="en-US" sz="1500" kern="1200" dirty="0"/>
            <a:t>Mean</a:t>
          </a:r>
        </a:p>
      </dsp:txBody>
      <dsp:txXfrm>
        <a:off x="3466322" y="1418901"/>
        <a:ext cx="1459210" cy="1613126"/>
      </dsp:txXfrm>
    </dsp:sp>
    <dsp:sp modelId="{5BE5D3B0-9120-4800-A842-03D2121ECF18}">
      <dsp:nvSpPr>
        <dsp:cNvPr id="0" name=""/>
        <dsp:cNvSpPr/>
      </dsp:nvSpPr>
      <dsp:spPr>
        <a:xfrm>
          <a:off x="1686353" y="1317274"/>
          <a:ext cx="1617090" cy="1771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Segmentation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Remove - artifacts</a:t>
          </a:r>
          <a:endParaRPr lang="en-US" sz="1100" b="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Pectoral Remove </a:t>
          </a:r>
          <a:br>
            <a:rPr lang="en-US" sz="1200" b="1" kern="1200" dirty="0"/>
          </a:br>
          <a:endParaRPr lang="en-US" sz="1200" b="1" kern="1200" dirty="0"/>
        </a:p>
      </dsp:txBody>
      <dsp:txXfrm>
        <a:off x="1765293" y="1396214"/>
        <a:ext cx="1459210" cy="1613126"/>
      </dsp:txXfrm>
    </dsp:sp>
    <dsp:sp modelId="{68F040DF-D2B4-49E2-A563-B88825BFDE5B}">
      <dsp:nvSpPr>
        <dsp:cNvPr id="0" name=""/>
        <dsp:cNvSpPr/>
      </dsp:nvSpPr>
      <dsp:spPr>
        <a:xfrm>
          <a:off x="5097197" y="1328254"/>
          <a:ext cx="1617090" cy="1771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Classification </a:t>
          </a:r>
          <a:br>
            <a:rPr lang="en-US" sz="1500" b="1" kern="1200" dirty="0"/>
          </a:br>
          <a:r>
            <a:rPr lang="en-US" sz="1500" b="0" kern="1200" dirty="0"/>
            <a:t>SVM</a:t>
          </a:r>
        </a:p>
      </dsp:txBody>
      <dsp:txXfrm>
        <a:off x="5176137" y="1407194"/>
        <a:ext cx="1459210" cy="16131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554FA-BABC-4E0D-8151-D32D4A94C786}">
      <dsp:nvSpPr>
        <dsp:cNvPr id="0" name=""/>
        <dsp:cNvSpPr/>
      </dsp:nvSpPr>
      <dsp:spPr>
        <a:xfrm>
          <a:off x="0" y="422799"/>
          <a:ext cx="6096000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3117" tIns="312420" rIns="47311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Keeping the data secured.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Reflects On :(login,AddPatient,AddDoctor) encryption of passwords.</a:t>
          </a:r>
        </a:p>
      </dsp:txBody>
      <dsp:txXfrm>
        <a:off x="0" y="422799"/>
        <a:ext cx="6096000" cy="1086750"/>
      </dsp:txXfrm>
    </dsp:sp>
    <dsp:sp modelId="{E81FD486-AED8-4176-9F30-3C95513F3B91}">
      <dsp:nvSpPr>
        <dsp:cNvPr id="0" name=""/>
        <dsp:cNvSpPr/>
      </dsp:nvSpPr>
      <dsp:spPr>
        <a:xfrm>
          <a:off x="304800" y="201399"/>
          <a:ext cx="426720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Security</a:t>
          </a:r>
        </a:p>
      </dsp:txBody>
      <dsp:txXfrm>
        <a:off x="326416" y="223015"/>
        <a:ext cx="4223968" cy="399568"/>
      </dsp:txXfrm>
    </dsp:sp>
    <dsp:sp modelId="{F1F58BBD-0B6B-4C41-80B3-31222B556C32}">
      <dsp:nvSpPr>
        <dsp:cNvPr id="0" name=""/>
        <dsp:cNvSpPr/>
      </dsp:nvSpPr>
      <dsp:spPr>
        <a:xfrm>
          <a:off x="0" y="1811949"/>
          <a:ext cx="6096000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3117" tIns="312420" rIns="47311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System has to be easly maintained in future.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Reflects on MVC design pattern</a:t>
          </a:r>
        </a:p>
      </dsp:txBody>
      <dsp:txXfrm>
        <a:off x="0" y="1811949"/>
        <a:ext cx="6096000" cy="874125"/>
      </dsp:txXfrm>
    </dsp:sp>
    <dsp:sp modelId="{4856C6B0-981E-4923-AB7B-1D4C05432236}">
      <dsp:nvSpPr>
        <dsp:cNvPr id="0" name=""/>
        <dsp:cNvSpPr/>
      </dsp:nvSpPr>
      <dsp:spPr>
        <a:xfrm>
          <a:off x="304800" y="1590549"/>
          <a:ext cx="426720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Maintainability</a:t>
          </a:r>
        </a:p>
      </dsp:txBody>
      <dsp:txXfrm>
        <a:off x="326416" y="1612165"/>
        <a:ext cx="4223968" cy="399568"/>
      </dsp:txXfrm>
    </dsp:sp>
    <dsp:sp modelId="{287E28C7-69C0-41FC-8B18-2372244525C8}">
      <dsp:nvSpPr>
        <dsp:cNvPr id="0" name=""/>
        <dsp:cNvSpPr/>
      </dsp:nvSpPr>
      <dsp:spPr>
        <a:xfrm>
          <a:off x="0" y="2988474"/>
          <a:ext cx="6096000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3117" tIns="312420" rIns="47311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Delivering a reliable and trusworthy system.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Reflects on handling exceptions which prevents system failure.</a:t>
          </a:r>
        </a:p>
      </dsp:txBody>
      <dsp:txXfrm>
        <a:off x="0" y="2988474"/>
        <a:ext cx="6096000" cy="874125"/>
      </dsp:txXfrm>
    </dsp:sp>
    <dsp:sp modelId="{EDB4D26A-DA16-4135-BCE4-F26DF0C312BB}">
      <dsp:nvSpPr>
        <dsp:cNvPr id="0" name=""/>
        <dsp:cNvSpPr/>
      </dsp:nvSpPr>
      <dsp:spPr>
        <a:xfrm>
          <a:off x="304800" y="2767075"/>
          <a:ext cx="426720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Reliability</a:t>
          </a:r>
        </a:p>
      </dsp:txBody>
      <dsp:txXfrm>
        <a:off x="326416" y="2788691"/>
        <a:ext cx="4223968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0B1E6-2EC1-4D36-B66F-91283D7B1C8E}">
      <dsp:nvSpPr>
        <dsp:cNvPr id="0" name=""/>
        <dsp:cNvSpPr/>
      </dsp:nvSpPr>
      <dsp:spPr>
        <a:xfrm>
          <a:off x="525779" y="0"/>
          <a:ext cx="595884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B912D2-0358-4093-B702-BBB8A6C3B0C0}">
      <dsp:nvSpPr>
        <dsp:cNvPr id="0" name=""/>
        <dsp:cNvSpPr/>
      </dsp:nvSpPr>
      <dsp:spPr>
        <a:xfrm>
          <a:off x="0" y="1219199"/>
          <a:ext cx="210312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MVC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Separates Model, View,Control</a:t>
          </a:r>
          <a:endParaRPr lang="en-US" sz="3200" kern="1200"/>
        </a:p>
      </dsp:txBody>
      <dsp:txXfrm>
        <a:off x="79355" y="1298554"/>
        <a:ext cx="1944410" cy="1466890"/>
      </dsp:txXfrm>
    </dsp:sp>
    <dsp:sp modelId="{1807A90C-110A-42F8-9A74-4A8DF12F6190}">
      <dsp:nvSpPr>
        <dsp:cNvPr id="0" name=""/>
        <dsp:cNvSpPr/>
      </dsp:nvSpPr>
      <dsp:spPr>
        <a:xfrm>
          <a:off x="2453639" y="1219199"/>
          <a:ext cx="210312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Singletone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Allow single conncetionto database</a:t>
          </a:r>
        </a:p>
      </dsp:txBody>
      <dsp:txXfrm>
        <a:off x="2532994" y="1298554"/>
        <a:ext cx="1944410" cy="1466890"/>
      </dsp:txXfrm>
    </dsp:sp>
    <dsp:sp modelId="{5E4CF2FF-22F8-4E39-97A9-411D59E979FE}">
      <dsp:nvSpPr>
        <dsp:cNvPr id="0" name=""/>
        <dsp:cNvSpPr/>
      </dsp:nvSpPr>
      <dsp:spPr>
        <a:xfrm>
          <a:off x="4875035" y="1219199"/>
          <a:ext cx="210312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Strategy</a:t>
          </a:r>
          <a:endParaRPr lang="en-US" sz="28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Choosing the strategy of removing artifacts.</a:t>
          </a:r>
        </a:p>
      </dsp:txBody>
      <dsp:txXfrm>
        <a:off x="4954390" y="1298554"/>
        <a:ext cx="194441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3E4DE-EA54-47EA-918B-511EA3C8E75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2A557-EB52-4F61-899A-89C6EFD68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1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2A557-EB52-4F61-899A-89C6EFD68C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9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Decrease The Gap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2A557-EB52-4F61-899A-89C6EFD68C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90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2A557-EB52-4F61-899A-89C6EFD68C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50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2A557-EB52-4F61-899A-89C6EFD68C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2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s://www.ncbi.nlm.nih.gov/pubmed/28872634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12" Type="http://schemas.openxmlformats.org/officeDocument/2006/relationships/hyperlink" Target="https://www.ncbi.nlm.nih.gov/pubmed/25494501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0.JP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9.JP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https://www.kaggle.com/c/data-science-bowl-2017/data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21.PNG"/><Relationship Id="rId12" Type="http://schemas.openxmlformats.org/officeDocument/2006/relationships/hyperlink" Target="https://luna16.grand-challenge.org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25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4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hyperlink" Target="http://peipa.essex.ac.uk/info/mias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9E18-62D0-42E5-B048-05D87EA8D8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BLB Cancer Detector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215F00-83E6-44D7-BAF0-2AC54D24F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Presented By: </a:t>
            </a:r>
            <a:r>
              <a:rPr lang="en-US" dirty="0" err="1">
                <a:solidFill>
                  <a:schemeClr val="tx1"/>
                </a:solidFill>
              </a:rPr>
              <a:t>Seif</a:t>
            </a:r>
            <a:r>
              <a:rPr lang="en-US" dirty="0">
                <a:solidFill>
                  <a:schemeClr val="tx1"/>
                </a:solidFill>
              </a:rPr>
              <a:t> Yasser, </a:t>
            </a:r>
            <a:r>
              <a:rPr lang="en-US" dirty="0" err="1">
                <a:solidFill>
                  <a:schemeClr val="tx1"/>
                </a:solidFill>
              </a:rPr>
              <a:t>Bassma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Elsherbiny</a:t>
            </a:r>
            <a:r>
              <a:rPr lang="en-US" dirty="0">
                <a:solidFill>
                  <a:schemeClr val="tx1"/>
                </a:solidFill>
              </a:rPr>
              <a:t> , </a:t>
            </a:r>
            <a:r>
              <a:rPr lang="en-US" dirty="0" err="1">
                <a:solidFill>
                  <a:schemeClr val="tx1"/>
                </a:solidFill>
              </a:rPr>
              <a:t>Nardeen</a:t>
            </a:r>
            <a:r>
              <a:rPr lang="en-US" dirty="0">
                <a:solidFill>
                  <a:schemeClr val="tx1"/>
                </a:solidFill>
              </a:rPr>
              <a:t> Nabil and Youssef Emad.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Supervised By:  </a:t>
            </a:r>
            <a:r>
              <a:rPr lang="en-US" dirty="0" err="1">
                <a:solidFill>
                  <a:schemeClr val="tx1"/>
                </a:solidFill>
              </a:rPr>
              <a:t>Dr.Ashraf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Abdelraouf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Eng.Taraggy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Mohiy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err="1">
                <a:solidFill>
                  <a:schemeClr val="tx1"/>
                </a:solidFill>
              </a:rPr>
              <a:t>Eng</a:t>
            </a:r>
            <a:r>
              <a:rPr lang="en-US" dirty="0">
                <a:solidFill>
                  <a:schemeClr val="tx1"/>
                </a:solidFill>
              </a:rPr>
              <a:t> Nada Ayman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596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316E1-453F-4D4F-AEB3-5E0847630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2/2-3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5F0A08-1F7F-4853-A25A-273022F22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0416" y="2060017"/>
            <a:ext cx="7611168" cy="368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98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2150B-70F8-497B-A50C-0768C73F6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2/2-4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7D62DD-B2E5-400D-8A9D-EFCD83E95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4247" y="1934256"/>
            <a:ext cx="7363506" cy="441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74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AE82-BE41-46A7-973F-C81305C9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Overview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0C4E01FA-599B-4C35-88B3-655F85CA2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14" y="1857149"/>
            <a:ext cx="8964791" cy="4491819"/>
          </a:xfrm>
        </p:spPr>
      </p:pic>
    </p:spTree>
    <p:extLst>
      <p:ext uri="{BB962C8B-B14F-4D97-AF65-F5344CB8AC3E}">
        <p14:creationId xmlns:p14="http://schemas.microsoft.com/office/powerpoint/2010/main" val="3318110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0D5DC-0C1C-4B8D-B48D-E43268E19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33440"/>
            <a:ext cx="10058400" cy="1450757"/>
          </a:xfrm>
        </p:spPr>
        <p:txBody>
          <a:bodyPr/>
          <a:lstStyle/>
          <a:p>
            <a:r>
              <a:rPr lang="en-US" dirty="0"/>
              <a:t>System Overview – Input Interface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F2F0CD-0460-459B-AEA7-9EB9AA4A3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en-US" sz="3200" dirty="0"/>
              <a:t> MRI Image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3200" dirty="0"/>
              <a:t> Ct Scan Image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3200" dirty="0"/>
              <a:t> Mammography Image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70591FE-7C60-4972-9C1D-A337F63F123D}"/>
              </a:ext>
            </a:extLst>
          </p:cNvPr>
          <p:cNvSpPr/>
          <p:nvPr/>
        </p:nvSpPr>
        <p:spPr>
          <a:xfrm>
            <a:off x="5507665" y="3827721"/>
            <a:ext cx="978195" cy="1860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55B20F-D1A0-4BCB-BB60-5139C4A6B603}"/>
              </a:ext>
            </a:extLst>
          </p:cNvPr>
          <p:cNvSpPr txBox="1"/>
          <p:nvPr/>
        </p:nvSpPr>
        <p:spPr>
          <a:xfrm>
            <a:off x="6485860" y="4529470"/>
            <a:ext cx="3253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Interface</a:t>
            </a:r>
          </a:p>
        </p:txBody>
      </p:sp>
    </p:spTree>
    <p:extLst>
      <p:ext uri="{BB962C8B-B14F-4D97-AF65-F5344CB8AC3E}">
        <p14:creationId xmlns:p14="http://schemas.microsoft.com/office/powerpoint/2010/main" val="512595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AE2FF-DAC7-490A-8C62-B0B26741A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Overview – Brain[5][6]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1DF9BB2-963A-48EC-9861-F912060DA5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1043736"/>
              </p:ext>
            </p:extLst>
          </p:nvPr>
        </p:nvGraphicFramePr>
        <p:xfrm>
          <a:off x="1549400" y="1099567"/>
          <a:ext cx="9154160" cy="4152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3">
            <a:extLst>
              <a:ext uri="{FF2B5EF4-FFF2-40B4-BE49-F238E27FC236}">
                <a16:creationId xmlns:a16="http://schemas.microsoft.com/office/drawing/2014/main" id="{39A952D8-2BD4-453A-AC7A-B76D804085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10"/>
          <a:stretch/>
        </p:blipFill>
        <p:spPr bwMode="auto">
          <a:xfrm>
            <a:off x="279301" y="4217524"/>
            <a:ext cx="1598739" cy="170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5F8236-4665-46AD-9F8D-E1E1CAD206FE}"/>
              </a:ext>
            </a:extLst>
          </p:cNvPr>
          <p:cNvSpPr txBox="1"/>
          <p:nvPr/>
        </p:nvSpPr>
        <p:spPr>
          <a:xfrm>
            <a:off x="358577" y="5971761"/>
            <a:ext cx="1400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Original Image</a:t>
            </a:r>
            <a:endParaRPr lang="en-US" sz="1600" dirty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4D80A521-48EA-468A-8633-8DBA61146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192" y="4191327"/>
            <a:ext cx="1837467" cy="170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7104AF-47AB-4A19-A2C5-2E4EBA30C6F3}"/>
              </a:ext>
            </a:extLst>
          </p:cNvPr>
          <p:cNvSpPr txBox="1"/>
          <p:nvPr/>
        </p:nvSpPr>
        <p:spPr>
          <a:xfrm>
            <a:off x="10033197" y="5827408"/>
            <a:ext cx="2293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According to Brats 2017 </a:t>
            </a:r>
          </a:p>
          <a:p>
            <a:r>
              <a:rPr lang="en-US" sz="1600" dirty="0"/>
              <a:t>ground truth [4][5]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39A952D8-2BD4-453A-AC7A-B76D804085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2"/>
          <a:stretch/>
        </p:blipFill>
        <p:spPr bwMode="auto">
          <a:xfrm>
            <a:off x="7960410" y="4217523"/>
            <a:ext cx="1670382" cy="170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03" y="4217522"/>
            <a:ext cx="1750512" cy="16833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5" y="4689194"/>
            <a:ext cx="1899113" cy="5400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15F8236-4665-46AD-9F8D-E1E1CAD206FE}"/>
              </a:ext>
            </a:extLst>
          </p:cNvPr>
          <p:cNvSpPr txBox="1"/>
          <p:nvPr/>
        </p:nvSpPr>
        <p:spPr>
          <a:xfrm>
            <a:off x="2158803" y="5974650"/>
            <a:ext cx="1889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After Pre-processing</a:t>
            </a:r>
            <a:endParaRPr 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5F8236-4665-46AD-9F8D-E1E1CAD206FE}"/>
              </a:ext>
            </a:extLst>
          </p:cNvPr>
          <p:cNvSpPr txBox="1"/>
          <p:nvPr/>
        </p:nvSpPr>
        <p:spPr>
          <a:xfrm>
            <a:off x="4048472" y="5971761"/>
            <a:ext cx="2145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Beta/Gamma results</a:t>
            </a:r>
            <a:endParaRPr lang="en-US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5F8236-4665-46AD-9F8D-E1E1CAD206FE}"/>
              </a:ext>
            </a:extLst>
          </p:cNvPr>
          <p:cNvSpPr txBox="1"/>
          <p:nvPr/>
        </p:nvSpPr>
        <p:spPr>
          <a:xfrm>
            <a:off x="5895864" y="5974650"/>
            <a:ext cx="2064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Kmeans Segmentation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201" y="4239879"/>
            <a:ext cx="1757029" cy="168333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F8236-4665-46AD-9F8D-E1E1CAD206FE}"/>
              </a:ext>
            </a:extLst>
          </p:cNvPr>
          <p:cNvSpPr txBox="1"/>
          <p:nvPr/>
        </p:nvSpPr>
        <p:spPr>
          <a:xfrm>
            <a:off x="7960410" y="5972363"/>
            <a:ext cx="1665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Edge Detection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47049" y="6428181"/>
            <a:ext cx="12779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[5] </a:t>
            </a:r>
            <a:r>
              <a:rPr lang="en-US" dirty="0">
                <a:solidFill>
                  <a:schemeClr val="bg1"/>
                </a:solidFill>
                <a:hlinkClick r:id="rId12"/>
              </a:rPr>
              <a:t>https://www.ncbi.nlm.nih.gov/pubmed/25494501</a:t>
            </a:r>
            <a:r>
              <a:rPr lang="en-US" dirty="0">
                <a:solidFill>
                  <a:schemeClr val="bg1"/>
                </a:solidFill>
              </a:rPr>
              <a:t> [6] </a:t>
            </a:r>
            <a:r>
              <a:rPr lang="en-US" dirty="0">
                <a:solidFill>
                  <a:schemeClr val="bg1"/>
                </a:solidFill>
                <a:hlinkClick r:id="rId13"/>
              </a:rPr>
              <a:t>https://www.ncbi.nlm.nih.gov/pubmed/28872634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48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F20A6-CD15-4A7C-BF17-3B962086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Overview – Lung[7][8]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9E3FE2-727C-480A-8E48-E43C20203E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55382"/>
              </p:ext>
            </p:extLst>
          </p:nvPr>
        </p:nvGraphicFramePr>
        <p:xfrm>
          <a:off x="1097280" y="1206441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B3CB334-85B8-435B-8C3F-16E00082C0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5025" y="4734394"/>
            <a:ext cx="1445776" cy="1535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8E1DC9-93FB-4CFE-B456-0535DD5226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1408" y="4838685"/>
            <a:ext cx="1317767" cy="1304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222BBA-2BBF-48F3-A97D-87BF59B6DB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9782" y="4795948"/>
            <a:ext cx="1403973" cy="13897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24B392-D137-4969-9F95-1FC16F18EC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2436" y="4344528"/>
            <a:ext cx="2286198" cy="1841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724919-CB35-435F-9505-354616A5B6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78160" y="4281209"/>
            <a:ext cx="2364576" cy="203869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E15EEF-BF35-4A22-8F7A-BEB041E99EBA}"/>
              </a:ext>
            </a:extLst>
          </p:cNvPr>
          <p:cNvCxnSpPr/>
          <p:nvPr/>
        </p:nvCxnSpPr>
        <p:spPr>
          <a:xfrm flipH="1">
            <a:off x="10037135" y="4795948"/>
            <a:ext cx="414670" cy="286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C2A427D-48EF-4074-A0D9-4EF4808676BC}"/>
              </a:ext>
            </a:extLst>
          </p:cNvPr>
          <p:cNvSpPr txBox="1"/>
          <p:nvPr/>
        </p:nvSpPr>
        <p:spPr>
          <a:xfrm>
            <a:off x="9769133" y="5522787"/>
            <a:ext cx="1267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3d Tumor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7149B9E-8B01-4CAA-B294-210776B4C9DC}"/>
              </a:ext>
            </a:extLst>
          </p:cNvPr>
          <p:cNvCxnSpPr/>
          <p:nvPr/>
        </p:nvCxnSpPr>
        <p:spPr>
          <a:xfrm flipV="1">
            <a:off x="1637414" y="4939155"/>
            <a:ext cx="0" cy="866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7DEC1DC-3604-47A2-A6E2-5EC110E9FC4C}"/>
              </a:ext>
            </a:extLst>
          </p:cNvPr>
          <p:cNvSpPr txBox="1"/>
          <p:nvPr/>
        </p:nvSpPr>
        <p:spPr>
          <a:xfrm>
            <a:off x="1657836" y="4713031"/>
            <a:ext cx="1267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-500 HU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1513" y="6457950"/>
            <a:ext cx="1193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[7] </a:t>
            </a:r>
            <a:r>
              <a:rPr lang="nl-NL" dirty="0">
                <a:solidFill>
                  <a:schemeClr val="bg1"/>
                </a:solidFill>
                <a:hlinkClick r:id="rId12"/>
              </a:rPr>
              <a:t>https://luna16.grand-challenge.org/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[8] </a:t>
            </a:r>
            <a:r>
              <a:rPr lang="en-US" dirty="0">
                <a:solidFill>
                  <a:schemeClr val="bg1"/>
                </a:solidFill>
                <a:hlinkClick r:id="rId13"/>
              </a:rPr>
              <a:t>https://www.kaggle.com/c/data-science-bowl-2017/data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8F85C-65DA-4795-A208-285D6DE20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Overview – Breast [9]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D0122C-0F76-4813-8C60-016DCE16CF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380444"/>
              </p:ext>
            </p:extLst>
          </p:nvPr>
        </p:nvGraphicFramePr>
        <p:xfrm>
          <a:off x="1136420" y="1372875"/>
          <a:ext cx="6717650" cy="4427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2AF6FCD-9310-4796-A680-86D008E3D0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2724" y="2159547"/>
            <a:ext cx="3628029" cy="3218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8673" y="6391959"/>
            <a:ext cx="8968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[9]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http://peipa.essex.ac.uk/info/mias.html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012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6E7D-4DC8-4621-84EF-08AB9D061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4C3AE-4EAD-41E5-A5F1-6CD0BBA75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Classification (Neural Network)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Huge Datasets to process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Non labeled Datasets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Different approaches contradict with different datasets</a:t>
            </a:r>
            <a:endParaRPr lang="en-US" sz="28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3712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93B6B-5966-4D68-83E7-9049A933D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Wireframe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5764BE-8712-4B5B-8F52-3FC309821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7623" y="1884732"/>
            <a:ext cx="7640531" cy="4303417"/>
          </a:xfrm>
        </p:spPr>
      </p:pic>
    </p:spTree>
    <p:extLst>
      <p:ext uri="{BB962C8B-B14F-4D97-AF65-F5344CB8AC3E}">
        <p14:creationId xmlns:p14="http://schemas.microsoft.com/office/powerpoint/2010/main" val="2629892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4DABC-FEF3-4A61-9CE2-BC007EAB3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A0BFA-B8F1-48B8-957D-A680E1280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6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5A502-5C12-4A34-9299-D8A8C967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582" y="725417"/>
            <a:ext cx="10058400" cy="780863"/>
          </a:xfrm>
        </p:spPr>
        <p:txBody>
          <a:bodyPr/>
          <a:lstStyle/>
          <a:p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Introduction 1/2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D15E08E-3E7C-401A-95A5-DA5990BBD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582" y="1856303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Cells divide without control and can invade nearby tissues.</a:t>
            </a:r>
          </a:p>
          <a:p>
            <a:r>
              <a:rPr lang="en-US" sz="2800" dirty="0"/>
              <a:t>Problems Statement:</a:t>
            </a:r>
          </a:p>
          <a:p>
            <a:pPr lvl="1"/>
            <a:r>
              <a:rPr lang="en-US" sz="2400" dirty="0"/>
              <a:t>Conflicts between Doctors</a:t>
            </a:r>
          </a:p>
          <a:p>
            <a:pPr lvl="1"/>
            <a:r>
              <a:rPr lang="en-US" sz="2400" dirty="0"/>
              <a:t>Accurate Results(size, location).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2" name="Content Placeholder 5">
            <a:extLst>
              <a:ext uri="{FF2B5EF4-FFF2-40B4-BE49-F238E27FC236}">
                <a16:creationId xmlns:a16="http://schemas.microsoft.com/office/drawing/2014/main" id="{8CCB765B-6C36-4A8D-8666-44196291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95" y="4141951"/>
            <a:ext cx="1318777" cy="16533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01BFAF-CEE7-4763-9CC1-173F0A623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700" y="4141951"/>
            <a:ext cx="1380774" cy="165272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B897CC5-ADB1-422F-BB96-903E097E3F11}"/>
              </a:ext>
            </a:extLst>
          </p:cNvPr>
          <p:cNvSpPr txBox="1"/>
          <p:nvPr/>
        </p:nvSpPr>
        <p:spPr>
          <a:xfrm>
            <a:off x="1276380" y="5882973"/>
            <a:ext cx="1288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No Tumor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ECD591-4A97-49DA-BE0F-4ABE640FFD0E}"/>
              </a:ext>
            </a:extLst>
          </p:cNvPr>
          <p:cNvSpPr txBox="1"/>
          <p:nvPr/>
        </p:nvSpPr>
        <p:spPr>
          <a:xfrm>
            <a:off x="2921346" y="5885236"/>
            <a:ext cx="1440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Tumor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691D3B-3CB6-422F-B761-3D66492F8BEC}"/>
              </a:ext>
            </a:extLst>
          </p:cNvPr>
          <p:cNvSpPr txBox="1"/>
          <p:nvPr/>
        </p:nvSpPr>
        <p:spPr>
          <a:xfrm>
            <a:off x="1495547" y="3543766"/>
            <a:ext cx="180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2400" b="1" baseline="30000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St</a:t>
            </a:r>
            <a:r>
              <a:rPr lang="en-US" sz="2400" b="1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Brain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FBA5A69-0724-4021-8A44-6803BEA34D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48" y="4141951"/>
            <a:ext cx="1377538" cy="16262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3572767-7F69-4101-AA41-678C2A7DD4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14" y="4141952"/>
            <a:ext cx="1377537" cy="162621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848A5D8-23B0-45B8-B4C2-03B48C759250}"/>
              </a:ext>
            </a:extLst>
          </p:cNvPr>
          <p:cNvSpPr txBox="1"/>
          <p:nvPr/>
        </p:nvSpPr>
        <p:spPr>
          <a:xfrm>
            <a:off x="4819533" y="3543765"/>
            <a:ext cx="180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400" b="1" baseline="30000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nd</a:t>
            </a:r>
            <a:r>
              <a:rPr lang="en-US" sz="2400" b="1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Lungs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D39A261-3036-4B72-BECC-869D5F0E3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56" y="4105108"/>
            <a:ext cx="1109353" cy="16370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5EF5019-5718-411A-A345-F3D72FBC80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782" y="4105108"/>
            <a:ext cx="1113761" cy="16204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AC17C70-9193-4D32-9D78-094FA77715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216" y="4105108"/>
            <a:ext cx="1116275" cy="161320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ECEE20C-B6B8-425A-8EEE-201F50A9F324}"/>
              </a:ext>
            </a:extLst>
          </p:cNvPr>
          <p:cNvSpPr txBox="1"/>
          <p:nvPr/>
        </p:nvSpPr>
        <p:spPr>
          <a:xfrm>
            <a:off x="8580610" y="3506808"/>
            <a:ext cx="180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2400" b="1" baseline="30000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rd</a:t>
            </a:r>
            <a:r>
              <a:rPr lang="en-US" sz="2400" b="1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Breast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6C5164-7C1B-4D4B-8641-AE2899CE22F2}"/>
              </a:ext>
            </a:extLst>
          </p:cNvPr>
          <p:cNvSpPr txBox="1"/>
          <p:nvPr/>
        </p:nvSpPr>
        <p:spPr>
          <a:xfrm>
            <a:off x="10349216" y="5795343"/>
            <a:ext cx="1116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Cancer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480907-1BCA-4FCD-ADC6-8852BE39A9E5}"/>
              </a:ext>
            </a:extLst>
          </p:cNvPr>
          <p:cNvSpPr txBox="1"/>
          <p:nvPr/>
        </p:nvSpPr>
        <p:spPr>
          <a:xfrm>
            <a:off x="6160458" y="5904682"/>
            <a:ext cx="1440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Tumor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C6B1D2-BE2B-4DC1-8B54-DFDC9B88375B}"/>
              </a:ext>
            </a:extLst>
          </p:cNvPr>
          <p:cNvSpPr txBox="1"/>
          <p:nvPr/>
        </p:nvSpPr>
        <p:spPr>
          <a:xfrm>
            <a:off x="7888979" y="5842326"/>
            <a:ext cx="1288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No Cancer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B13570-BF68-429F-937C-3AE43BA5BD5E}"/>
              </a:ext>
            </a:extLst>
          </p:cNvPr>
          <p:cNvSpPr txBox="1"/>
          <p:nvPr/>
        </p:nvSpPr>
        <p:spPr>
          <a:xfrm>
            <a:off x="4584171" y="5904683"/>
            <a:ext cx="1288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No Tumor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A5B74DD-2FCA-4D13-9242-0CB065A4FBA6}"/>
              </a:ext>
            </a:extLst>
          </p:cNvPr>
          <p:cNvSpPr txBox="1"/>
          <p:nvPr/>
        </p:nvSpPr>
        <p:spPr>
          <a:xfrm>
            <a:off x="8971570" y="5817886"/>
            <a:ext cx="1303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High Dense </a:t>
            </a:r>
            <a:b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No Cancer</a:t>
            </a:r>
          </a:p>
        </p:txBody>
      </p:sp>
    </p:spTree>
    <p:extLst>
      <p:ext uri="{BB962C8B-B14F-4D97-AF65-F5344CB8AC3E}">
        <p14:creationId xmlns:p14="http://schemas.microsoft.com/office/powerpoint/2010/main" val="2327158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F9288-3CBE-4A74-9438-24410D8EB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0A1D1-ED40-40F4-9E16-093E4BC98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Detection of cancerous/not cancerous patients.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Final report generated.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Size and location of tumor (volume if necessary </a:t>
            </a:r>
            <a:r>
              <a:rPr lang="en-US" sz="2800"/>
              <a:t>to doctor)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Classification for more accuracy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3235504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602B01-7698-43E9-A5E3-32DFACE7DF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Any Questions ??</a:t>
            </a:r>
          </a:p>
        </p:txBody>
      </p:sp>
    </p:spTree>
    <p:extLst>
      <p:ext uri="{BB962C8B-B14F-4D97-AF65-F5344CB8AC3E}">
        <p14:creationId xmlns:p14="http://schemas.microsoft.com/office/powerpoint/2010/main" val="3126078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0A74FA-E440-4C60-8ECE-91CD4C894B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609182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77D57-77E2-4A9D-8A0F-2C5062DBE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29D81-C50C-4241-9FC3-DCFA2E53D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[1] Peter Lu Albert Chon, Niranjan </a:t>
            </a:r>
            <a:r>
              <a:rPr lang="en-US" sz="2400" dirty="0" err="1"/>
              <a:t>Balachandar</a:t>
            </a:r>
            <a:r>
              <a:rPr lang="en-US" sz="2400" dirty="0"/>
              <a:t>. Deep Convolutional Neural Networks for Lung Cancer Detection. Stanford, 2017.</a:t>
            </a:r>
          </a:p>
          <a:p>
            <a:r>
              <a:rPr lang="en-US" sz="2400" dirty="0"/>
              <a:t>[2] Akbari H1 2 </a:t>
            </a:r>
            <a:r>
              <a:rPr lang="en-US" sz="2400" dirty="0" err="1"/>
              <a:t>Sotiras</a:t>
            </a:r>
            <a:r>
              <a:rPr lang="en-US" sz="2400" dirty="0"/>
              <a:t> A1 2 </a:t>
            </a:r>
            <a:r>
              <a:rPr lang="en-US" sz="2400" dirty="0" err="1"/>
              <a:t>Bilello</a:t>
            </a:r>
            <a:r>
              <a:rPr lang="en-US" sz="2400" dirty="0"/>
              <a:t> M1 2 </a:t>
            </a:r>
            <a:r>
              <a:rPr lang="en-US" sz="2400" dirty="0" err="1"/>
              <a:t>Rozycki</a:t>
            </a:r>
            <a:r>
              <a:rPr lang="en-US" sz="2400" dirty="0"/>
              <a:t> M1 2 Kirby JS3 </a:t>
            </a:r>
            <a:r>
              <a:rPr lang="en-US" sz="2400" dirty="0" err="1"/>
              <a:t>Freymann</a:t>
            </a:r>
            <a:r>
              <a:rPr lang="en-US" sz="2400" dirty="0"/>
              <a:t> JB3 </a:t>
            </a:r>
            <a:r>
              <a:rPr lang="en-US" sz="2400" dirty="0" err="1"/>
              <a:t>Farahani</a:t>
            </a:r>
            <a:r>
              <a:rPr lang="en-US" sz="2400" dirty="0"/>
              <a:t> K4 </a:t>
            </a:r>
            <a:r>
              <a:rPr lang="en-US" sz="2400" dirty="0" err="1"/>
              <a:t>Davatzikos</a:t>
            </a:r>
            <a:r>
              <a:rPr lang="en-US" sz="2400" dirty="0"/>
              <a:t> C1 2 </a:t>
            </a:r>
            <a:r>
              <a:rPr lang="en-US" sz="2400" dirty="0" err="1"/>
              <a:t>Bakas</a:t>
            </a:r>
            <a:r>
              <a:rPr lang="en-US" sz="2400" dirty="0"/>
              <a:t> S1, 2. Advancing The Cancer Genome Atlas glioma MRI collections with expert segmentation labels and radiomic features. US National Library of Medicine National Institutes of Health, Sep 2017.</a:t>
            </a:r>
          </a:p>
          <a:p>
            <a:r>
              <a:rPr lang="en-US" sz="2400" dirty="0"/>
              <a:t>[3] U. Bick and F. </a:t>
            </a:r>
            <a:r>
              <a:rPr lang="en-US" sz="2400" dirty="0" err="1"/>
              <a:t>Diekmann</a:t>
            </a:r>
            <a:r>
              <a:rPr lang="en-US" sz="2400" dirty="0"/>
              <a:t>. Digital Mammography. Heidelberg. Springer, 2010.</a:t>
            </a:r>
          </a:p>
          <a:p>
            <a:r>
              <a:rPr lang="en-US" sz="2400" dirty="0"/>
              <a:t>[4] Dr. M.A. Ansari Garima Singh. Efficient Detection of Brain Tumor from MRIs Using K-Means Segmentation and Normalized Histogram. IEEE, 2016.</a:t>
            </a:r>
          </a:p>
        </p:txBody>
      </p:sp>
    </p:spTree>
    <p:extLst>
      <p:ext uri="{BB962C8B-B14F-4D97-AF65-F5344CB8AC3E}">
        <p14:creationId xmlns:p14="http://schemas.microsoft.com/office/powerpoint/2010/main" val="310097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9B786-0CC7-43B6-81D0-F06C484B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74B4D-67BE-416D-9318-1947732F0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463349" cy="4337352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/>
              <a:t>[5] Bauer S </a:t>
            </a:r>
            <a:r>
              <a:rPr lang="en-US" sz="1600" dirty="0" err="1"/>
              <a:t>Kalpathy</a:t>
            </a:r>
            <a:r>
              <a:rPr lang="en-US" sz="1600" dirty="0"/>
              <a:t>-Cramer J </a:t>
            </a:r>
            <a:r>
              <a:rPr lang="en-US" sz="1600" dirty="0" err="1"/>
              <a:t>Farahani</a:t>
            </a:r>
            <a:r>
              <a:rPr lang="en-US" sz="1600" dirty="0"/>
              <a:t> K Kirby J Burren Y </a:t>
            </a:r>
            <a:r>
              <a:rPr lang="en-US" sz="1600" dirty="0" err="1"/>
              <a:t>Porz</a:t>
            </a:r>
            <a:r>
              <a:rPr lang="en-US" sz="1600" dirty="0"/>
              <a:t> N </a:t>
            </a:r>
            <a:r>
              <a:rPr lang="en-US" sz="1600" dirty="0" err="1"/>
              <a:t>Slotboom</a:t>
            </a:r>
            <a:r>
              <a:rPr lang="en-US" sz="1600" dirty="0"/>
              <a:t> J Wiest R </a:t>
            </a:r>
            <a:r>
              <a:rPr lang="en-US" sz="1600" dirty="0" err="1"/>
              <a:t>Lanczi</a:t>
            </a:r>
            <a:r>
              <a:rPr lang="en-US" sz="1600" dirty="0"/>
              <a:t> L Gerstner E Weber MA </a:t>
            </a:r>
            <a:r>
              <a:rPr lang="en-US" sz="1600" dirty="0" err="1"/>
              <a:t>Arbel</a:t>
            </a:r>
            <a:r>
              <a:rPr lang="en-US" sz="1600" dirty="0"/>
              <a:t> T </a:t>
            </a:r>
            <a:r>
              <a:rPr lang="en-US" sz="1600" dirty="0" err="1"/>
              <a:t>Avants</a:t>
            </a:r>
            <a:r>
              <a:rPr lang="en-US" sz="1600" dirty="0"/>
              <a:t> BB </a:t>
            </a:r>
            <a:r>
              <a:rPr lang="en-US" sz="1600" dirty="0" err="1"/>
              <a:t>Ayache</a:t>
            </a:r>
            <a:r>
              <a:rPr lang="en-US" sz="1600" dirty="0"/>
              <a:t> N </a:t>
            </a:r>
            <a:r>
              <a:rPr lang="en-US" sz="1600" dirty="0" err="1"/>
              <a:t>Buendia</a:t>
            </a:r>
            <a:r>
              <a:rPr lang="en-US" sz="1600" dirty="0"/>
              <a:t> P Collins DL Cordier N Corso JJ </a:t>
            </a:r>
            <a:r>
              <a:rPr lang="en-US" sz="1600" dirty="0" err="1"/>
              <a:t>Criminisi</a:t>
            </a:r>
            <a:r>
              <a:rPr lang="en-US" sz="1600" dirty="0"/>
              <a:t> A Das T </a:t>
            </a:r>
            <a:r>
              <a:rPr lang="en-US" sz="1600" dirty="0" err="1"/>
              <a:t>Delingette</a:t>
            </a:r>
            <a:r>
              <a:rPr lang="en-US" sz="1600" dirty="0"/>
              <a:t> H </a:t>
            </a:r>
            <a:r>
              <a:rPr lang="en-US" sz="1600" dirty="0" err="1"/>
              <a:t>Demiralp</a:t>
            </a:r>
            <a:r>
              <a:rPr lang="en-US" sz="1600" dirty="0"/>
              <a:t> C¸ Durst CR </a:t>
            </a:r>
            <a:r>
              <a:rPr lang="en-US" sz="1600" dirty="0" err="1"/>
              <a:t>Dojat</a:t>
            </a:r>
            <a:r>
              <a:rPr lang="en-US" sz="1600" dirty="0"/>
              <a:t> M Doyle S </a:t>
            </a:r>
            <a:r>
              <a:rPr lang="en-US" sz="1600" dirty="0" err="1"/>
              <a:t>Festa</a:t>
            </a:r>
            <a:r>
              <a:rPr lang="en-US" sz="1600" dirty="0"/>
              <a:t> J Forbes F </a:t>
            </a:r>
            <a:r>
              <a:rPr lang="en-US" sz="1600" dirty="0" err="1"/>
              <a:t>Geremia</a:t>
            </a:r>
            <a:r>
              <a:rPr lang="en-US" sz="1600" dirty="0"/>
              <a:t> E </a:t>
            </a:r>
            <a:r>
              <a:rPr lang="en-US" sz="1600" dirty="0" err="1"/>
              <a:t>Glocker</a:t>
            </a:r>
            <a:r>
              <a:rPr lang="en-US" sz="1600" dirty="0"/>
              <a:t> B </a:t>
            </a:r>
            <a:r>
              <a:rPr lang="en-US" sz="1600" dirty="0" err="1"/>
              <a:t>Golland</a:t>
            </a:r>
            <a:r>
              <a:rPr lang="en-US" sz="1600" dirty="0"/>
              <a:t> P Guo X </a:t>
            </a:r>
            <a:r>
              <a:rPr lang="en-US" sz="1600" dirty="0" err="1"/>
              <a:t>Hamamci</a:t>
            </a:r>
            <a:r>
              <a:rPr lang="en-US" sz="1600" dirty="0"/>
              <a:t> A </a:t>
            </a:r>
            <a:r>
              <a:rPr lang="en-US" sz="1600" dirty="0" err="1"/>
              <a:t>Iftekharuddin</a:t>
            </a:r>
            <a:r>
              <a:rPr lang="en-US" sz="1600" dirty="0"/>
              <a:t> KM Jena R John NM </a:t>
            </a:r>
            <a:r>
              <a:rPr lang="en-US" sz="1600" dirty="0" err="1"/>
              <a:t>Konukoglu</a:t>
            </a:r>
            <a:r>
              <a:rPr lang="en-US" sz="1600" dirty="0"/>
              <a:t> E </a:t>
            </a:r>
            <a:r>
              <a:rPr lang="en-US" sz="1600" dirty="0" err="1"/>
              <a:t>Lashkari</a:t>
            </a:r>
            <a:r>
              <a:rPr lang="en-US" sz="1600" dirty="0"/>
              <a:t> D </a:t>
            </a:r>
            <a:r>
              <a:rPr lang="en-US" sz="1600" dirty="0" err="1"/>
              <a:t>Mariz</a:t>
            </a:r>
            <a:r>
              <a:rPr lang="en-US" sz="1600" dirty="0"/>
              <a:t> JA Meier R Pereira S </a:t>
            </a:r>
            <a:r>
              <a:rPr lang="en-US" sz="1600" dirty="0" err="1"/>
              <a:t>Precup</a:t>
            </a:r>
            <a:r>
              <a:rPr lang="en-US" sz="1600" dirty="0"/>
              <a:t> D Price SJ </a:t>
            </a:r>
            <a:r>
              <a:rPr lang="en-US" sz="1600" dirty="0" err="1"/>
              <a:t>Raviv</a:t>
            </a:r>
            <a:r>
              <a:rPr lang="en-US" sz="1600" dirty="0"/>
              <a:t> TR Reza SM Ryan M </a:t>
            </a:r>
            <a:r>
              <a:rPr lang="en-US" sz="1600" dirty="0" err="1"/>
              <a:t>Sarikaya</a:t>
            </a:r>
            <a:r>
              <a:rPr lang="en-US" sz="1600" dirty="0"/>
              <a:t> D Schwartz L Shin HC </a:t>
            </a:r>
            <a:r>
              <a:rPr lang="en-US" sz="1600" dirty="0" err="1"/>
              <a:t>Shotton</a:t>
            </a:r>
            <a:r>
              <a:rPr lang="en-US" sz="1600" dirty="0"/>
              <a:t> J Silva CA Sousa N </a:t>
            </a:r>
            <a:r>
              <a:rPr lang="en-US" sz="1600" dirty="0" err="1"/>
              <a:t>Subbanna</a:t>
            </a:r>
            <a:r>
              <a:rPr lang="en-US" sz="1600" dirty="0"/>
              <a:t> NK </a:t>
            </a:r>
            <a:r>
              <a:rPr lang="en-US" sz="1600" dirty="0" err="1"/>
              <a:t>Szekely</a:t>
            </a:r>
            <a:r>
              <a:rPr lang="en-US" sz="1600" dirty="0"/>
              <a:t> G Taylor TJ Thomas OM </a:t>
            </a:r>
            <a:r>
              <a:rPr lang="en-US" sz="1600" dirty="0" err="1"/>
              <a:t>Tustison</a:t>
            </a:r>
            <a:r>
              <a:rPr lang="en-US" sz="1600" dirty="0"/>
              <a:t> NJ </a:t>
            </a:r>
            <a:r>
              <a:rPr lang="en-US" sz="1600" dirty="0" err="1"/>
              <a:t>Unal</a:t>
            </a:r>
            <a:r>
              <a:rPr lang="en-US" sz="1600" dirty="0"/>
              <a:t> G </a:t>
            </a:r>
            <a:r>
              <a:rPr lang="en-US" sz="1600" dirty="0" err="1"/>
              <a:t>Vasseur</a:t>
            </a:r>
            <a:r>
              <a:rPr lang="en-US" sz="1600" dirty="0"/>
              <a:t> F </a:t>
            </a:r>
            <a:r>
              <a:rPr lang="en-US" sz="1600" dirty="0" err="1"/>
              <a:t>Wintermark</a:t>
            </a:r>
            <a:r>
              <a:rPr lang="en-US" sz="1600" dirty="0"/>
              <a:t> M Ye DH Zhao L Zhao B </a:t>
            </a:r>
            <a:r>
              <a:rPr lang="en-US" sz="1600" dirty="0" err="1"/>
              <a:t>Zikic</a:t>
            </a:r>
            <a:r>
              <a:rPr lang="en-US" sz="1600" dirty="0"/>
              <a:t> D </a:t>
            </a:r>
            <a:r>
              <a:rPr lang="en-US" sz="1600" dirty="0" err="1"/>
              <a:t>Prastawa</a:t>
            </a:r>
            <a:r>
              <a:rPr lang="en-US" sz="1600" dirty="0"/>
              <a:t> M Reyes M Van </a:t>
            </a:r>
            <a:r>
              <a:rPr lang="en-US" sz="1600" dirty="0" err="1"/>
              <a:t>Leemput</a:t>
            </a:r>
            <a:r>
              <a:rPr lang="en-US" sz="1600" dirty="0"/>
              <a:t> K. </a:t>
            </a:r>
            <a:r>
              <a:rPr lang="en-US" sz="1600" dirty="0" err="1"/>
              <a:t>Menze</a:t>
            </a:r>
            <a:r>
              <a:rPr lang="en-US" sz="1600" dirty="0"/>
              <a:t> BH, </a:t>
            </a:r>
            <a:r>
              <a:rPr lang="en-US" sz="1600" dirty="0" err="1"/>
              <a:t>Jakab</a:t>
            </a:r>
            <a:r>
              <a:rPr lang="en-US" sz="1600" dirty="0"/>
              <a:t> A. The Multimodal Brain Tumor Image Segmentation Benchmark (BRATS). Dec 2014.</a:t>
            </a:r>
          </a:p>
          <a:p>
            <a:r>
              <a:rPr lang="en-US" sz="1600" dirty="0"/>
              <a:t>[6] Daniel </a:t>
            </a:r>
            <a:r>
              <a:rPr lang="en-US" sz="1600" dirty="0" err="1"/>
              <a:t>Kopans</a:t>
            </a:r>
            <a:r>
              <a:rPr lang="en-US" sz="1600" dirty="0"/>
              <a:t> Richard Moore Michael Heath, Kevin Bowyer and W. Philip </a:t>
            </a:r>
            <a:r>
              <a:rPr lang="en-US" sz="1600" dirty="0" err="1"/>
              <a:t>Kegelmeyer</a:t>
            </a:r>
            <a:r>
              <a:rPr lang="en-US" sz="1600" dirty="0"/>
              <a:t>. Proceedings of the Fifth International Workshop on Digital Mammography, M.J. </a:t>
            </a:r>
            <a:r>
              <a:rPr lang="en-US" sz="1600" dirty="0" err="1"/>
              <a:t>Yaffe</a:t>
            </a:r>
            <a:r>
              <a:rPr lang="en-US" sz="1600" dirty="0"/>
              <a:t>, ed., 212-218. Medical Physics Publishing, ISBN 1-930524-00-5., 2001.</a:t>
            </a:r>
          </a:p>
          <a:p>
            <a:r>
              <a:rPr lang="en-US" sz="1600" dirty="0"/>
              <a:t>[7] Daniel </a:t>
            </a:r>
            <a:r>
              <a:rPr lang="en-US" sz="1600" dirty="0" err="1"/>
              <a:t>Kopans</a:t>
            </a:r>
            <a:r>
              <a:rPr lang="en-US" sz="1600" dirty="0"/>
              <a:t> W. Philip </a:t>
            </a:r>
            <a:r>
              <a:rPr lang="en-US" sz="1600" dirty="0" err="1"/>
              <a:t>Kegelmeyer</a:t>
            </a:r>
            <a:r>
              <a:rPr lang="en-US" sz="1600" dirty="0"/>
              <a:t> Richard Moore Kyong Chang Michael Heath, Kevin Bowyer and S. </a:t>
            </a:r>
            <a:r>
              <a:rPr lang="en-US" sz="1600" dirty="0" err="1"/>
              <a:t>MunishKumaran</a:t>
            </a:r>
            <a:r>
              <a:rPr lang="en-US" sz="1600" dirty="0"/>
              <a:t>. Digital Mammography, 457-460, Proceedings of the Fourth International Workshop on Digital Mammography. Kluwer Academic Publishers., 1998.</a:t>
            </a:r>
          </a:p>
          <a:p>
            <a:r>
              <a:rPr lang="en-US" sz="1600" dirty="0"/>
              <a:t>[8] K. Vogt et al N.F. Boyd, J.M. </a:t>
            </a:r>
            <a:r>
              <a:rPr lang="en-US" sz="1600" dirty="0" err="1"/>
              <a:t>Rommens</a:t>
            </a:r>
            <a:r>
              <a:rPr lang="en-US" sz="1600" dirty="0"/>
              <a:t>. Mammographic breast density as an intermediate phenotype for breast cancer. Lancet Oncology 6, 2005.</a:t>
            </a:r>
          </a:p>
          <a:p>
            <a:r>
              <a:rPr lang="en-US" sz="1600" dirty="0"/>
              <a:t>[9] Ramalingam V. </a:t>
            </a:r>
            <a:r>
              <a:rPr lang="en-US" sz="1600" dirty="0" err="1"/>
              <a:t>Palanivel</a:t>
            </a:r>
            <a:r>
              <a:rPr lang="en-US" sz="1600" dirty="0"/>
              <a:t> S. </a:t>
            </a:r>
            <a:r>
              <a:rPr lang="en-US" sz="1600" dirty="0" err="1"/>
              <a:t>Subashini</a:t>
            </a:r>
            <a:r>
              <a:rPr lang="en-US" sz="1600" dirty="0"/>
              <a:t>, T. Automated assessment of breast tissue density in digital mammograms. Computer Vision and Image Understanding, 114(1), 33-43. doi:10.1016/j.cviu.2009.09.009, 2010.</a:t>
            </a:r>
          </a:p>
          <a:p>
            <a:r>
              <a:rPr lang="en-US" sz="1600" dirty="0"/>
              <a:t>[10] I. dos Santos Silva V.A. McCormack. Breast density and parenchymal patterns as markers of breast cancer risk: a meta-analysis, Cancer Epidemiology Biomarkers and Prevention. 2006.</a:t>
            </a:r>
          </a:p>
        </p:txBody>
      </p:sp>
    </p:spTree>
    <p:extLst>
      <p:ext uri="{BB962C8B-B14F-4D97-AF65-F5344CB8AC3E}">
        <p14:creationId xmlns:p14="http://schemas.microsoft.com/office/powerpoint/2010/main" val="2141286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8C771-ADF8-4437-A135-3BF513B5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7699"/>
            <a:ext cx="10058400" cy="1450757"/>
          </a:xfrm>
        </p:spPr>
        <p:txBody>
          <a:bodyPr/>
          <a:lstStyle/>
          <a:p>
            <a:r>
              <a:rPr lang="en-US" dirty="0"/>
              <a:t>Class Diagram 1/2</a:t>
            </a:r>
          </a:p>
        </p:txBody>
      </p:sp>
      <p:pic>
        <p:nvPicPr>
          <p:cNvPr id="4" name="Picture 4" descr="C:\Users\Toshiba\Downloads\MVCClassDiagram (2).png">
            <a:extLst>
              <a:ext uri="{FF2B5EF4-FFF2-40B4-BE49-F238E27FC236}">
                <a16:creationId xmlns:a16="http://schemas.microsoft.com/office/drawing/2014/main" id="{E023B707-C9EC-4D8D-AC64-78B299A2E603}"/>
              </a:ext>
            </a:extLst>
          </p:cNvPr>
          <p:cNvPicPr>
            <a:picLocks noGrp="1" noChangeAspect="1" noChangeArrowheads="1"/>
          </p:cNvPicPr>
          <p:nvPr>
            <p:ph idx="1"/>
            <p:custDataLst>
              <p:custData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57"/>
          <a:stretch/>
        </p:blipFill>
        <p:spPr bwMode="auto">
          <a:xfrm>
            <a:off x="3458467" y="1757239"/>
            <a:ext cx="5480922" cy="459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747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C479B-E66E-4B8E-B22C-BA00E1AB7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Diagram 2/2</a:t>
            </a:r>
          </a:p>
        </p:txBody>
      </p:sp>
      <p:pic>
        <p:nvPicPr>
          <p:cNvPr id="4" name="Picture 4" descr="C:\Users\Toshiba\Downloads\MVCClassDiagram (2).png">
            <a:extLst>
              <a:ext uri="{FF2B5EF4-FFF2-40B4-BE49-F238E27FC236}">
                <a16:creationId xmlns:a16="http://schemas.microsoft.com/office/drawing/2014/main" id="{7A1896E0-DD94-4D45-B5EB-CD8F5E8DFE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6757" r="-4060"/>
          <a:stretch/>
        </p:blipFill>
        <p:spPr bwMode="auto">
          <a:xfrm>
            <a:off x="3370310" y="1826812"/>
            <a:ext cx="4908985" cy="440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981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4C02-6E6E-466F-8CDA-62472E8F5A8C}" type="slidenum">
              <a:rPr lang="en-US" smtClean="0"/>
              <a:t>27</a:t>
            </a:fld>
            <a:endParaRPr lang="en-US"/>
          </a:p>
        </p:txBody>
      </p:sp>
      <p:pic>
        <p:nvPicPr>
          <p:cNvPr id="11266" name="Picture 2" descr="C:\Users\Toshiba\Downloads\ERD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09492"/>
            <a:ext cx="7620000" cy="398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758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Case</a:t>
            </a:r>
          </a:p>
        </p:txBody>
      </p:sp>
      <p:pic>
        <p:nvPicPr>
          <p:cNvPr id="9218" name="Picture 2" descr="C:\Users\Toshiba\Desktop\UseCaseG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611" y="286603"/>
            <a:ext cx="5854859" cy="572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4C02-6E6E-466F-8CDA-62472E8F5A8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90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4AF4-1FA2-4942-8919-B7DEC8B18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Wireframes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9B9BCC-6974-4D14-BEC3-F5D0C6F1EB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90384" y="1917396"/>
            <a:ext cx="3504372" cy="2380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908C18-A049-42DF-B5A3-887140EA51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74294" y="1917396"/>
            <a:ext cx="3504372" cy="2380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BB9833-B523-4B27-9FC7-0FE6F62A6F6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90384" y="4477716"/>
            <a:ext cx="3504372" cy="20936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FCA339-9934-43D9-B8C6-0C16065947C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343814" y="4477716"/>
            <a:ext cx="3504372" cy="21616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1975A8-F9EC-492B-B218-4168487C34F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264" y="1917395"/>
            <a:ext cx="3701381" cy="23802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C5EDD2-8B1E-4D66-AD7E-6808F61B9F3A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0" t="21652" r="13462" b="19545"/>
          <a:stretch/>
        </p:blipFill>
        <p:spPr bwMode="auto">
          <a:xfrm>
            <a:off x="8224264" y="4477713"/>
            <a:ext cx="3701381" cy="21616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3696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CE6F9-8A9C-4DE0-86FE-2EC89B873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Introduction 2/2 (Proposed Solution)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46472-E473-4C66-82BA-A9F087440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954" y="2111548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Minimizing the mentioned gap.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Providing one accurate result.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FB8FF-5432-4CF8-92CD-0EF1B84AA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349" y="3073105"/>
            <a:ext cx="3810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53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Requirements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92652A26-67E6-47D1-80A7-CC7DC9B39460}"/>
              </a:ext>
            </a:extLst>
          </p:cNvPr>
          <p:cNvSpPr/>
          <p:nvPr/>
        </p:nvSpPr>
        <p:spPr>
          <a:xfrm>
            <a:off x="2260848" y="3581401"/>
            <a:ext cx="1589103" cy="71909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Feature Extraction</a:t>
            </a:r>
            <a:endParaRPr lang="en-US" dirty="0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C6E660CB-578C-4197-9093-C5BAD1DE092F}"/>
              </a:ext>
            </a:extLst>
          </p:cNvPr>
          <p:cNvSpPr/>
          <p:nvPr/>
        </p:nvSpPr>
        <p:spPr>
          <a:xfrm>
            <a:off x="2260848" y="2057400"/>
            <a:ext cx="1589103" cy="71909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Doctor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60C846-2513-41D3-957D-C1C702F1955B}"/>
              </a:ext>
            </a:extLst>
          </p:cNvPr>
          <p:cNvSpPr/>
          <p:nvPr/>
        </p:nvSpPr>
        <p:spPr>
          <a:xfrm>
            <a:off x="4419919" y="3581400"/>
            <a:ext cx="5133513" cy="719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-Normalized Histogram</a:t>
            </a:r>
          </a:p>
          <a:p>
            <a:pPr algn="ctr"/>
            <a:r>
              <a:rPr lang="en-US"/>
              <a:t>-Mean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0B5153-9DE2-4FA2-90F8-0F5D4AEA7C92}"/>
              </a:ext>
            </a:extLst>
          </p:cNvPr>
          <p:cNvSpPr/>
          <p:nvPr/>
        </p:nvSpPr>
        <p:spPr>
          <a:xfrm>
            <a:off x="4391486" y="1758658"/>
            <a:ext cx="5133513" cy="13165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/>
              <a:t>Upload Image</a:t>
            </a:r>
          </a:p>
          <a:p>
            <a:pPr marL="285750" indent="-285750">
              <a:buFontTx/>
              <a:buChar char="-"/>
            </a:pPr>
            <a:r>
              <a:rPr lang="en-US" dirty="0"/>
              <a:t>Obtain3DModel</a:t>
            </a:r>
          </a:p>
          <a:p>
            <a:pPr marL="285750" indent="-285750">
              <a:buFontTx/>
              <a:buChar char="-"/>
            </a:pPr>
            <a:r>
              <a:rPr lang="en-US" dirty="0"/>
              <a:t>Generate Report</a:t>
            </a:r>
          </a:p>
          <a:p>
            <a:pPr marL="285750" indent="-285750">
              <a:buFontTx/>
              <a:buChar char="-"/>
            </a:pPr>
            <a:r>
              <a:rPr lang="en-US" dirty="0"/>
              <a:t>Segment Image</a:t>
            </a:r>
          </a:p>
          <a:p>
            <a:pPr marL="285750" indent="-285750">
              <a:buFontTx/>
              <a:buChar char="-"/>
            </a:pPr>
            <a:r>
              <a:rPr lang="en-US" dirty="0"/>
              <a:t>Get Results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4C02-6E6E-466F-8CDA-62472E8F5A8C}" type="slidenum">
              <a:rPr lang="en-US" smtClean="0"/>
              <a:t>30</a:t>
            </a:fld>
            <a:endParaRPr lang="en-US"/>
          </a:p>
        </p:txBody>
      </p:sp>
      <p:sp>
        <p:nvSpPr>
          <p:cNvPr id="9" name="Arrow: Pentagon 4">
            <a:extLst>
              <a:ext uri="{FF2B5EF4-FFF2-40B4-BE49-F238E27FC236}">
                <a16:creationId xmlns:a16="http://schemas.microsoft.com/office/drawing/2014/main" id="{C6E660CB-578C-4197-9093-C5BAD1DE092F}"/>
              </a:ext>
            </a:extLst>
          </p:cNvPr>
          <p:cNvSpPr/>
          <p:nvPr/>
        </p:nvSpPr>
        <p:spPr>
          <a:xfrm>
            <a:off x="2260846" y="4776562"/>
            <a:ext cx="1853954" cy="71909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Classification System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60C846-2513-41D3-957D-C1C702F1955B}"/>
              </a:ext>
            </a:extLst>
          </p:cNvPr>
          <p:cNvSpPr/>
          <p:nvPr/>
        </p:nvSpPr>
        <p:spPr>
          <a:xfrm>
            <a:off x="4386937" y="4776562"/>
            <a:ext cx="5133513" cy="719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-Classify</a:t>
            </a:r>
            <a:endParaRPr lang="en-US" dirty="0"/>
          </a:p>
        </p:txBody>
      </p:sp>
      <p:sp>
        <p:nvSpPr>
          <p:cNvPr id="11" name="Arrow: Pentagon 4">
            <a:extLst>
              <a:ext uri="{FF2B5EF4-FFF2-40B4-BE49-F238E27FC236}">
                <a16:creationId xmlns:a16="http://schemas.microsoft.com/office/drawing/2014/main" id="{C6E660CB-578C-4197-9093-C5BAD1DE092F}"/>
              </a:ext>
            </a:extLst>
          </p:cNvPr>
          <p:cNvSpPr/>
          <p:nvPr/>
        </p:nvSpPr>
        <p:spPr>
          <a:xfrm>
            <a:off x="2260846" y="5973634"/>
            <a:ext cx="1853954" cy="71909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Segmentation System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60C846-2513-41D3-957D-C1C702F1955B}"/>
              </a:ext>
            </a:extLst>
          </p:cNvPr>
          <p:cNvSpPr/>
          <p:nvPr/>
        </p:nvSpPr>
        <p:spPr>
          <a:xfrm>
            <a:off x="4386936" y="5973634"/>
            <a:ext cx="5133513" cy="719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-ApplyKMeans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025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 Functional Requirements</a:t>
            </a: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28194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4C02-6E6E-466F-8CDA-62472E8F5A8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3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Patterns: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819400" y="1676400"/>
          <a:ext cx="7010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4C02-6E6E-466F-8CDA-62472E8F5A8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52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B6F90-D29F-4B82-94DC-7FC90FE82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3527"/>
            <a:ext cx="10058400" cy="1450757"/>
          </a:xfrm>
        </p:spPr>
        <p:txBody>
          <a:bodyPr/>
          <a:lstStyle/>
          <a:p>
            <a:r>
              <a:rPr lang="en-US" dirty="0"/>
              <a:t>Related Work 1/3 (Lung) [1]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6FA54-B651-4EEF-BAFF-959C7B0D1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340" y="1920162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 Advantages:</a:t>
            </a:r>
          </a:p>
          <a:p>
            <a:pPr lvl="1"/>
            <a:r>
              <a:rPr lang="en-US" sz="3200" dirty="0"/>
              <a:t>Two Datasets.</a:t>
            </a:r>
          </a:p>
          <a:p>
            <a:pPr lvl="1"/>
            <a:r>
              <a:rPr lang="en-US" sz="3200" dirty="0"/>
              <a:t>Using Classification with 2 methods(CNN , </a:t>
            </a:r>
            <a:r>
              <a:rPr lang="en-US" sz="3200" dirty="0" err="1"/>
              <a:t>Unet</a:t>
            </a:r>
            <a:r>
              <a:rPr lang="en-US" sz="3200" dirty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 Disadvantages</a:t>
            </a:r>
          </a:p>
          <a:p>
            <a:pPr lvl="1"/>
            <a:r>
              <a:rPr lang="en-US" sz="3200" dirty="0"/>
              <a:t>Less Labeled data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endParaRPr lang="en-US" sz="32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30969" y="5541455"/>
            <a:ext cx="1193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 Peter Lu Albert Chon, Niranjan </a:t>
            </a:r>
            <a:r>
              <a:rPr lang="en-US" dirty="0" err="1"/>
              <a:t>Balachandar</a:t>
            </a:r>
            <a:r>
              <a:rPr lang="en-US" dirty="0"/>
              <a:t>. Deep Convolutional Neural Networks for Lung Cancer Detection. Stanford, 2017.</a:t>
            </a:r>
          </a:p>
        </p:txBody>
      </p:sp>
    </p:spTree>
    <p:extLst>
      <p:ext uri="{BB962C8B-B14F-4D97-AF65-F5344CB8AC3E}">
        <p14:creationId xmlns:p14="http://schemas.microsoft.com/office/powerpoint/2010/main" val="188872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47395-0782-4AFC-889C-4E0765AA1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 2/3 (</a:t>
            </a:r>
            <a:r>
              <a:rPr lang="en-US"/>
              <a:t>Brain) [3]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85426-D75C-43ED-80A4-BFBC6A8D7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Advantages:</a:t>
            </a:r>
          </a:p>
          <a:p>
            <a:pPr lvl="1"/>
            <a:r>
              <a:rPr lang="en-US" sz="2800" dirty="0"/>
              <a:t>Successful classification of MRI and segmentation of tumor parts.</a:t>
            </a:r>
          </a:p>
          <a:p>
            <a:pPr lvl="1"/>
            <a:r>
              <a:rPr lang="en-US" sz="2800" dirty="0"/>
              <a:t>High accuracy 91.49% with SVM classifier.</a:t>
            </a:r>
          </a:p>
          <a:p>
            <a:pPr marL="0" indent="0">
              <a:buNone/>
            </a:pPr>
            <a:endParaRPr lang="en-US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Disadvantages:</a:t>
            </a:r>
          </a:p>
          <a:p>
            <a:pPr lvl="1"/>
            <a:r>
              <a:rPr lang="en-US" sz="2800" dirty="0"/>
              <a:t>Processed on one dataset only.</a:t>
            </a:r>
          </a:p>
          <a:p>
            <a:pPr lvl="1"/>
            <a:r>
              <a:rPr lang="en-US" sz="2800" dirty="0"/>
              <a:t>Dataset used contained only clear white tumors.</a:t>
            </a:r>
          </a:p>
          <a:p>
            <a:pPr lvl="1"/>
            <a:r>
              <a:rPr lang="en-US" sz="2800" dirty="0"/>
              <a:t>Failed on BRATS dataset.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9D7F5-D3DA-4904-BA7F-1D090D3C1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460" y="3064587"/>
            <a:ext cx="4855380" cy="158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8688" y="5709623"/>
            <a:ext cx="1126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[3] </a:t>
            </a:r>
            <a:r>
              <a:rPr lang="it-IT" sz="1600" dirty="0"/>
              <a:t>Garima Singh, Dr. M.A. Ansari, 2016 IEEE , </a:t>
            </a:r>
            <a:r>
              <a:rPr lang="en-US" sz="1600" dirty="0"/>
              <a:t>Efficient Detection of Brain Tumor from MRIs Using K-Means Segmentation and Normalized Histogram.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020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CE505-0306-4C25-93A0-04350558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Related Work 3/3 (Breast)[4]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0B036-1878-423A-875E-99E4B8339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 Advantages:</a:t>
            </a:r>
          </a:p>
          <a:p>
            <a:pPr lvl="1"/>
            <a:r>
              <a:rPr lang="en-US" sz="3200" dirty="0"/>
              <a:t>Using SVM Classification with Accuracy of 95.44%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 Disadvantages</a:t>
            </a:r>
          </a:p>
          <a:p>
            <a:pPr lvl="1"/>
            <a:r>
              <a:rPr lang="en-US" sz="3200" dirty="0"/>
              <a:t>MIAS database mentioned 3 types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A65DB-345F-434A-BF7E-3FE5C8AE773D}"/>
              </a:ext>
            </a:extLst>
          </p:cNvPr>
          <p:cNvSpPr txBox="1"/>
          <p:nvPr/>
        </p:nvSpPr>
        <p:spPr>
          <a:xfrm>
            <a:off x="1036320" y="5869094"/>
            <a:ext cx="756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[4] U. Bick and F. Diekmann. Digital Mammography. Heidelberg. Springer, 2010.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3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7C50D-C454-4A70-8079-7BE98600F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1/2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5060076-8A4A-4509-8BF5-1A05D4CE74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1517768"/>
              </p:ext>
            </p:extLst>
          </p:nvPr>
        </p:nvGraphicFramePr>
        <p:xfrm>
          <a:off x="2287184" y="1953043"/>
          <a:ext cx="7462872" cy="4235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9795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76586-34C2-4511-99B4-1844E98F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2/2-1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CEE71-DA4C-4827-95D3-BCEBA954B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427" y="1943704"/>
            <a:ext cx="7265688" cy="406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94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F37C7-3E1C-4B47-942C-7A0C73C82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2/2-2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5FDCA2-58C0-4FFB-86A4-6658A7813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4325" y="2162175"/>
            <a:ext cx="65436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14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973817ca-d940-4a61-802a-8675225c3b16" Revision="1" Stencil="System.MyShapes" StencilVersion="1.0"/>
</Control>
</file>

<file path=customXml/itemProps1.xml><?xml version="1.0" encoding="utf-8"?>
<ds:datastoreItem xmlns:ds="http://schemas.openxmlformats.org/officeDocument/2006/customXml" ds:itemID="{3FCF5897-4E89-4B1E-97C6-AA2F08026DA3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1036</TotalTime>
  <Words>1167</Words>
  <Application>Microsoft Office PowerPoint</Application>
  <PresentationFormat>Widescreen</PresentationFormat>
  <Paragraphs>184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Retrospect</vt:lpstr>
      <vt:lpstr>BLB Cancer Detector</vt:lpstr>
      <vt:lpstr>Introduction 1/2</vt:lpstr>
      <vt:lpstr>Introduction 2/2 (Proposed Solution)</vt:lpstr>
      <vt:lpstr>Related Work 1/3 (Lung) [1]</vt:lpstr>
      <vt:lpstr>Related Work 2/3 (Brain) [3]</vt:lpstr>
      <vt:lpstr>Related Work 3/3 (Breast)[4]</vt:lpstr>
      <vt:lpstr>Motivation 1/2</vt:lpstr>
      <vt:lpstr>Motivation 2/2-1</vt:lpstr>
      <vt:lpstr>Motivation 2/2-2</vt:lpstr>
      <vt:lpstr>Motivation 2/2-3</vt:lpstr>
      <vt:lpstr>Motivation 2/2-4</vt:lpstr>
      <vt:lpstr>System Overview</vt:lpstr>
      <vt:lpstr>System Overview – Input Interface</vt:lpstr>
      <vt:lpstr>System Overview – Brain[5][6]</vt:lpstr>
      <vt:lpstr>System Overview – Lung[7][8]</vt:lpstr>
      <vt:lpstr>System Overview – Breast [9]</vt:lpstr>
      <vt:lpstr>Challenges </vt:lpstr>
      <vt:lpstr>Wireframe</vt:lpstr>
      <vt:lpstr>Demo</vt:lpstr>
      <vt:lpstr>Expected Contribution</vt:lpstr>
      <vt:lpstr>Any Questions ??</vt:lpstr>
      <vt:lpstr>Thank You </vt:lpstr>
      <vt:lpstr>References</vt:lpstr>
      <vt:lpstr>References</vt:lpstr>
      <vt:lpstr>Class Diagram 1/2</vt:lpstr>
      <vt:lpstr>Class Diagram 2/2</vt:lpstr>
      <vt:lpstr>ERD</vt:lpstr>
      <vt:lpstr>Use Case</vt:lpstr>
      <vt:lpstr>Wireframes</vt:lpstr>
      <vt:lpstr>Functional Requirements</vt:lpstr>
      <vt:lpstr>Non Functional Requirements</vt:lpstr>
      <vt:lpstr>Design Patterns: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BLB Cancer Detector</dc:title>
  <dc:creator>Youssef Younan</dc:creator>
  <cp:lastModifiedBy>Youssef Younan</cp:lastModifiedBy>
  <cp:revision>129</cp:revision>
  <dcterms:created xsi:type="dcterms:W3CDTF">2017-12-05T07:35:24Z</dcterms:created>
  <dcterms:modified xsi:type="dcterms:W3CDTF">2017-12-06T16:15:32Z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