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20" r:id="rId2"/>
  </p:sldMasterIdLst>
  <p:notesMasterIdLst>
    <p:notesMasterId r:id="rId9"/>
  </p:notesMasterIdLst>
  <p:sldIdLst>
    <p:sldId id="270" r:id="rId3"/>
    <p:sldId id="312" r:id="rId4"/>
    <p:sldId id="258" r:id="rId5"/>
    <p:sldId id="309" r:id="rId6"/>
    <p:sldId id="300" r:id="rId7"/>
    <p:sldId id="306" r:id="rId8"/>
  </p:sldIdLst>
  <p:sldSz cx="12192000" cy="685800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vengers - Wearables" id="{59E0C4BF-1874-444F-849C-298DD867B0CB}">
          <p14:sldIdLst>
            <p14:sldId id="270"/>
            <p14:sldId id="312"/>
            <p14:sldId id="258"/>
            <p14:sldId id="309"/>
            <p14:sldId id="300"/>
            <p14:sldId id="306"/>
          </p14:sldIdLst>
        </p14:section>
        <p14:section name="Big Five - PayFace" id="{146C4DC1-49A4-4D2A-AF96-0F9F15B8E8D3}">
          <p14:sldIdLst/>
        </p14:section>
        <p14:section name="Deam Capture - Family Wallet" id="{9D21089A-0211-4E2A-8D06-F3613207572C}">
          <p14:sldIdLst/>
        </p14:section>
        <p14:section name="Easy Access - SOS" id="{65A3C9B1-7129-444A-A71D-EA6BBC2018EE}">
          <p14:sldIdLst/>
        </p14:section>
        <p14:section name="Business Analysts - BankinView" id="{1ADE4534-5761-44EF-82D7-103BB2BDA385}">
          <p14:sldIdLst/>
        </p14:section>
        <p14:section name="Ferlameva - Dual FCY" id="{B6466B13-D116-4BDB-B503-82BC4459EC7D}">
          <p14:sldIdLst/>
        </p14:section>
        <p14:section name="Linkers - B-Link" id="{9FD3984D-75CB-43CA-AC85-40417BE145F0}">
          <p14:sldIdLst/>
        </p14:section>
        <p14:section name="NBDWallet" id="{F8D46E5C-6E3A-40BE-8261-EED884257CC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3802">
          <p15:clr>
            <a:srgbClr val="A4A3A4"/>
          </p15:clr>
        </p15:guide>
        <p15:guide id="3" pos="3880">
          <p15:clr>
            <a:srgbClr val="A4A3A4"/>
          </p15:clr>
        </p15:guide>
        <p15:guide id="4" pos="2644">
          <p15:clr>
            <a:srgbClr val="A4A3A4"/>
          </p15:clr>
        </p15:guide>
        <p15:guide id="5" pos="2566">
          <p15:clr>
            <a:srgbClr val="A4A3A4"/>
          </p15:clr>
        </p15:guide>
        <p15:guide id="6" pos="1410">
          <p15:clr>
            <a:srgbClr val="A4A3A4"/>
          </p15:clr>
        </p15:guide>
        <p15:guide id="7" pos="1330">
          <p15:clr>
            <a:srgbClr val="A4A3A4"/>
          </p15:clr>
        </p15:guide>
        <p15:guide id="8" pos="176">
          <p15:clr>
            <a:srgbClr val="A4A3A4"/>
          </p15:clr>
        </p15:guide>
        <p15:guide id="9" pos="5036">
          <p15:clr>
            <a:srgbClr val="A4A3A4"/>
          </p15:clr>
        </p15:guide>
        <p15:guide id="10" orient="horz" pos="1164">
          <p15:clr>
            <a:srgbClr val="A4A3A4"/>
          </p15:clr>
        </p15:guide>
        <p15:guide id="11" orient="horz" pos="176">
          <p15:clr>
            <a:srgbClr val="A4A3A4"/>
          </p15:clr>
        </p15:guide>
        <p15:guide id="12" orient="horz" pos="3148">
          <p15:clr>
            <a:srgbClr val="A4A3A4"/>
          </p15:clr>
        </p15:guide>
        <p15:guide id="13" orient="horz" pos="4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768"/>
    <a:srgbClr val="000000"/>
    <a:srgbClr val="182F64"/>
    <a:srgbClr val="FF00FF"/>
    <a:srgbClr val="FF9900"/>
    <a:srgbClr val="CACBDF"/>
    <a:srgbClr val="EBEBEB"/>
    <a:srgbClr val="E8EAF1"/>
    <a:srgbClr val="182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3" autoAdjust="0"/>
    <p:restoredTop sz="86477" autoAdjust="0"/>
  </p:normalViewPr>
  <p:slideViewPr>
    <p:cSldViewPr snapToGrid="0" snapToObjects="1">
      <p:cViewPr>
        <p:scale>
          <a:sx n="79" d="100"/>
          <a:sy n="79" d="100"/>
        </p:scale>
        <p:origin x="-414" y="-72"/>
      </p:cViewPr>
      <p:guideLst>
        <p:guide orient="horz" pos="2154"/>
        <p:guide orient="horz" pos="1164"/>
        <p:guide orient="horz" pos="176"/>
        <p:guide orient="horz" pos="3148"/>
        <p:guide orient="horz" pos="4144"/>
        <p:guide pos="3802"/>
        <p:guide pos="3880"/>
        <p:guide pos="2644"/>
        <p:guide pos="2566"/>
        <p:guide pos="1410"/>
        <p:guide pos="1330"/>
        <p:guide pos="176"/>
        <p:guide pos="5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180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53CC1D-CEB9-48BD-8F4F-0C57755CEB05}" type="datetimeFigureOut">
              <a:rPr lang="en-GB"/>
              <a:pPr>
                <a:defRPr/>
              </a:pPr>
              <a:t>26/06/2018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0" tIns="0" rIns="0" bIns="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21BC0D-AF67-4056-A392-CFA28281F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24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accent1"/>
        </a:solidFill>
        <a:latin typeface="+mn-lt"/>
        <a:ea typeface="+mn-ea"/>
        <a:cs typeface="+mn-cs"/>
      </a:defRPr>
    </a:lvl1pPr>
    <a:lvl2pPr marL="269875" indent="-269875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−"/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269875" indent="-269875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−"/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269875" indent="-269875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−"/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269875" indent="-269875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−"/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91C75-5A55-4C2B-A442-316608A868C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7793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3B92C5-8928-4383-B2C1-CC45EF55CEE4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247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F4C51B-FFEB-4DD4-A2E5-EA9B93B8DDFE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4334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91C75-5A55-4C2B-A442-316608A868C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9160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9400" y="279400"/>
            <a:ext cx="11637963" cy="62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5" name="Group 30"/>
          <p:cNvGrpSpPr>
            <a:grpSpLocks/>
          </p:cNvGrpSpPr>
          <p:nvPr userDrawn="1"/>
        </p:nvGrpSpPr>
        <p:grpSpPr bwMode="auto">
          <a:xfrm>
            <a:off x="0" y="5651500"/>
            <a:ext cx="12192000" cy="635000"/>
            <a:chOff x="1" y="426163"/>
            <a:chExt cx="10600346" cy="552950"/>
          </a:xfrm>
        </p:grpSpPr>
        <p:sp>
          <p:nvSpPr>
            <p:cNvPr id="6" name="Rectangle 5"/>
            <p:cNvSpPr/>
            <p:nvPr userDrawn="1"/>
          </p:nvSpPr>
          <p:spPr>
            <a:xfrm>
              <a:off x="524497" y="426163"/>
              <a:ext cx="2097985" cy="55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7" name="Group 32"/>
            <p:cNvGrpSpPr>
              <a:grpSpLocks noChangeAspect="1"/>
            </p:cNvGrpSpPr>
            <p:nvPr userDrawn="1"/>
          </p:nvGrpSpPr>
          <p:grpSpPr bwMode="auto">
            <a:xfrm>
              <a:off x="1" y="457560"/>
              <a:ext cx="10600346" cy="486000"/>
              <a:chOff x="-508" y="2801938"/>
              <a:chExt cx="22575903" cy="1035050"/>
            </a:xfrm>
          </p:grpSpPr>
          <p:grpSp>
            <p:nvGrpSpPr>
              <p:cNvPr id="8" name="Group 33"/>
              <p:cNvGrpSpPr>
                <a:grpSpLocks/>
              </p:cNvGrpSpPr>
              <p:nvPr userDrawn="1"/>
            </p:nvGrpSpPr>
            <p:grpSpPr bwMode="auto">
              <a:xfrm>
                <a:off x="1187450" y="2801938"/>
                <a:ext cx="4327526" cy="1035050"/>
                <a:chOff x="1187450" y="2801938"/>
                <a:chExt cx="4327526" cy="1035050"/>
              </a:xfrm>
            </p:grpSpPr>
            <p:sp>
              <p:nvSpPr>
                <p:cNvPr id="11" name="Rectangle 36"/>
                <p:cNvSpPr>
                  <a:spLocks noChangeArrowheads="1"/>
                </p:cNvSpPr>
                <p:nvPr userDrawn="1"/>
              </p:nvSpPr>
              <p:spPr bwMode="auto">
                <a:xfrm>
                  <a:off x="1948428" y="2802786"/>
                  <a:ext cx="3565698" cy="1033373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/>
                </a:p>
              </p:txBody>
            </p:sp>
            <p:sp>
              <p:nvSpPr>
                <p:cNvPr id="12" name="Freeform 37"/>
                <p:cNvSpPr>
                  <a:spLocks noEditPoints="1"/>
                </p:cNvSpPr>
                <p:nvPr userDrawn="1"/>
              </p:nvSpPr>
              <p:spPr bwMode="auto">
                <a:xfrm>
                  <a:off x="2906713" y="3101976"/>
                  <a:ext cx="69850" cy="415925"/>
                </a:xfrm>
                <a:custGeom>
                  <a:avLst/>
                  <a:gdLst>
                    <a:gd name="T0" fmla="*/ 0 w 44"/>
                    <a:gd name="T1" fmla="*/ 0 h 262"/>
                    <a:gd name="T2" fmla="*/ 2147483646 w 44"/>
                    <a:gd name="T3" fmla="*/ 0 h 262"/>
                    <a:gd name="T4" fmla="*/ 2147483646 w 44"/>
                    <a:gd name="T5" fmla="*/ 2147483646 h 262"/>
                    <a:gd name="T6" fmla="*/ 0 w 44"/>
                    <a:gd name="T7" fmla="*/ 2147483646 h 262"/>
                    <a:gd name="T8" fmla="*/ 0 w 44"/>
                    <a:gd name="T9" fmla="*/ 0 h 262"/>
                    <a:gd name="T10" fmla="*/ 0 w 44"/>
                    <a:gd name="T11" fmla="*/ 2147483646 h 262"/>
                    <a:gd name="T12" fmla="*/ 2147483646 w 44"/>
                    <a:gd name="T13" fmla="*/ 2147483646 h 262"/>
                    <a:gd name="T14" fmla="*/ 2147483646 w 44"/>
                    <a:gd name="T15" fmla="*/ 2147483646 h 262"/>
                    <a:gd name="T16" fmla="*/ 0 w 44"/>
                    <a:gd name="T17" fmla="*/ 2147483646 h 262"/>
                    <a:gd name="T18" fmla="*/ 0 w 44"/>
                    <a:gd name="T19" fmla="*/ 2147483646 h 2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4" h="262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77"/>
                      </a:moveTo>
                      <a:lnTo>
                        <a:pt x="44" y="77"/>
                      </a:lnTo>
                      <a:lnTo>
                        <a:pt x="44" y="262"/>
                      </a:lnTo>
                      <a:lnTo>
                        <a:pt x="0" y="26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3" name="Freeform 38"/>
                <p:cNvSpPr>
                  <a:spLocks/>
                </p:cNvSpPr>
                <p:nvPr userDrawn="1"/>
              </p:nvSpPr>
              <p:spPr bwMode="auto">
                <a:xfrm>
                  <a:off x="2170113" y="3121026"/>
                  <a:ext cx="228600" cy="390525"/>
                </a:xfrm>
                <a:custGeom>
                  <a:avLst/>
                  <a:gdLst>
                    <a:gd name="T0" fmla="*/ 0 w 144"/>
                    <a:gd name="T1" fmla="*/ 0 h 246"/>
                    <a:gd name="T2" fmla="*/ 2147483646 w 144"/>
                    <a:gd name="T3" fmla="*/ 0 h 246"/>
                    <a:gd name="T4" fmla="*/ 2147483646 w 144"/>
                    <a:gd name="T5" fmla="*/ 2147483646 h 246"/>
                    <a:gd name="T6" fmla="*/ 2147483646 w 144"/>
                    <a:gd name="T7" fmla="*/ 2147483646 h 246"/>
                    <a:gd name="T8" fmla="*/ 2147483646 w 144"/>
                    <a:gd name="T9" fmla="*/ 2147483646 h 246"/>
                    <a:gd name="T10" fmla="*/ 2147483646 w 144"/>
                    <a:gd name="T11" fmla="*/ 2147483646 h 246"/>
                    <a:gd name="T12" fmla="*/ 2147483646 w 144"/>
                    <a:gd name="T13" fmla="*/ 2147483646 h 246"/>
                    <a:gd name="T14" fmla="*/ 2147483646 w 144"/>
                    <a:gd name="T15" fmla="*/ 2147483646 h 246"/>
                    <a:gd name="T16" fmla="*/ 2147483646 w 144"/>
                    <a:gd name="T17" fmla="*/ 2147483646 h 246"/>
                    <a:gd name="T18" fmla="*/ 2147483646 w 144"/>
                    <a:gd name="T19" fmla="*/ 2147483646 h 246"/>
                    <a:gd name="T20" fmla="*/ 2147483646 w 144"/>
                    <a:gd name="T21" fmla="*/ 2147483646 h 246"/>
                    <a:gd name="T22" fmla="*/ 0 w 144"/>
                    <a:gd name="T23" fmla="*/ 2147483646 h 246"/>
                    <a:gd name="T24" fmla="*/ 0 w 144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4" h="246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40"/>
                      </a:lnTo>
                      <a:lnTo>
                        <a:pt x="48" y="40"/>
                      </a:lnTo>
                      <a:lnTo>
                        <a:pt x="48" y="101"/>
                      </a:lnTo>
                      <a:lnTo>
                        <a:pt x="136" y="101"/>
                      </a:lnTo>
                      <a:lnTo>
                        <a:pt x="136" y="137"/>
                      </a:lnTo>
                      <a:lnTo>
                        <a:pt x="48" y="137"/>
                      </a:lnTo>
                      <a:lnTo>
                        <a:pt x="48" y="209"/>
                      </a:lnTo>
                      <a:lnTo>
                        <a:pt x="144" y="209"/>
                      </a:lnTo>
                      <a:lnTo>
                        <a:pt x="144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" name="Freeform 39"/>
                <p:cNvSpPr>
                  <a:spLocks/>
                </p:cNvSpPr>
                <p:nvPr userDrawn="1"/>
              </p:nvSpPr>
              <p:spPr bwMode="auto">
                <a:xfrm>
                  <a:off x="2443163" y="3217863"/>
                  <a:ext cx="419100" cy="293688"/>
                </a:xfrm>
                <a:custGeom>
                  <a:avLst/>
                  <a:gdLst>
                    <a:gd name="T0" fmla="*/ 0 w 66"/>
                    <a:gd name="T1" fmla="*/ 2147483646 h 46"/>
                    <a:gd name="T2" fmla="*/ 2147483646 w 66"/>
                    <a:gd name="T3" fmla="*/ 2147483646 h 46"/>
                    <a:gd name="T4" fmla="*/ 2147483646 w 66"/>
                    <a:gd name="T5" fmla="*/ 2147483646 h 46"/>
                    <a:gd name="T6" fmla="*/ 2147483646 w 66"/>
                    <a:gd name="T7" fmla="*/ 2147483646 h 46"/>
                    <a:gd name="T8" fmla="*/ 2147483646 w 66"/>
                    <a:gd name="T9" fmla="*/ 0 h 46"/>
                    <a:gd name="T10" fmla="*/ 2147483646 w 66"/>
                    <a:gd name="T11" fmla="*/ 2147483646 h 46"/>
                    <a:gd name="T12" fmla="*/ 2147483646 w 66"/>
                    <a:gd name="T13" fmla="*/ 0 h 46"/>
                    <a:gd name="T14" fmla="*/ 2147483646 w 66"/>
                    <a:gd name="T15" fmla="*/ 2147483646 h 46"/>
                    <a:gd name="T16" fmla="*/ 2147483646 w 66"/>
                    <a:gd name="T17" fmla="*/ 2147483646 h 46"/>
                    <a:gd name="T18" fmla="*/ 2147483646 w 66"/>
                    <a:gd name="T19" fmla="*/ 2147483646 h 46"/>
                    <a:gd name="T20" fmla="*/ 2147483646 w 66"/>
                    <a:gd name="T21" fmla="*/ 2147483646 h 46"/>
                    <a:gd name="T22" fmla="*/ 2147483646 w 66"/>
                    <a:gd name="T23" fmla="*/ 2147483646 h 46"/>
                    <a:gd name="T24" fmla="*/ 2147483646 w 66"/>
                    <a:gd name="T25" fmla="*/ 2147483646 h 46"/>
                    <a:gd name="T26" fmla="*/ 2147483646 w 66"/>
                    <a:gd name="T27" fmla="*/ 2147483646 h 46"/>
                    <a:gd name="T28" fmla="*/ 2147483646 w 66"/>
                    <a:gd name="T29" fmla="*/ 2147483646 h 46"/>
                    <a:gd name="T30" fmla="*/ 2147483646 w 66"/>
                    <a:gd name="T31" fmla="*/ 2147483646 h 46"/>
                    <a:gd name="T32" fmla="*/ 2147483646 w 66"/>
                    <a:gd name="T33" fmla="*/ 2147483646 h 46"/>
                    <a:gd name="T34" fmla="*/ 2147483646 w 66"/>
                    <a:gd name="T35" fmla="*/ 2147483646 h 46"/>
                    <a:gd name="T36" fmla="*/ 2147483646 w 66"/>
                    <a:gd name="T37" fmla="*/ 2147483646 h 46"/>
                    <a:gd name="T38" fmla="*/ 0 w 66"/>
                    <a:gd name="T39" fmla="*/ 2147483646 h 46"/>
                    <a:gd name="T40" fmla="*/ 0 w 66"/>
                    <a:gd name="T41" fmla="*/ 2147483646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4" y="2"/>
                        <a:pt x="20" y="0"/>
                        <a:pt x="24" y="0"/>
                      </a:cubicBezTo>
                      <a:cubicBezTo>
                        <a:pt x="30" y="0"/>
                        <a:pt x="35" y="2"/>
                        <a:pt x="37" y="8"/>
                      </a:cubicBezTo>
                      <a:cubicBezTo>
                        <a:pt x="40" y="3"/>
                        <a:pt x="46" y="0"/>
                        <a:pt x="51" y="0"/>
                      </a:cubicBezTo>
                      <a:cubicBezTo>
                        <a:pt x="63" y="0"/>
                        <a:pt x="66" y="8"/>
                        <a:pt x="66" y="18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5"/>
                        <a:pt x="54" y="9"/>
                        <a:pt x="47" y="9"/>
                      </a:cubicBezTo>
                      <a:cubicBezTo>
                        <a:pt x="39" y="9"/>
                        <a:pt x="39" y="18"/>
                        <a:pt x="39" y="24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5"/>
                        <a:pt x="27" y="9"/>
                        <a:pt x="20" y="9"/>
                      </a:cubicBezTo>
                      <a:cubicBezTo>
                        <a:pt x="12" y="9"/>
                        <a:pt x="11" y="18"/>
                        <a:pt x="11" y="24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5" name="Freeform 40"/>
                <p:cNvSpPr>
                  <a:spLocks/>
                </p:cNvSpPr>
                <p:nvPr userDrawn="1"/>
              </p:nvSpPr>
              <p:spPr bwMode="auto">
                <a:xfrm>
                  <a:off x="3021013" y="3217863"/>
                  <a:ext cx="165100" cy="293688"/>
                </a:xfrm>
                <a:custGeom>
                  <a:avLst/>
                  <a:gdLst>
                    <a:gd name="T0" fmla="*/ 0 w 26"/>
                    <a:gd name="T1" fmla="*/ 2147483646 h 46"/>
                    <a:gd name="T2" fmla="*/ 2147483646 w 26"/>
                    <a:gd name="T3" fmla="*/ 2147483646 h 46"/>
                    <a:gd name="T4" fmla="*/ 2147483646 w 26"/>
                    <a:gd name="T5" fmla="*/ 2147483646 h 46"/>
                    <a:gd name="T6" fmla="*/ 2147483646 w 26"/>
                    <a:gd name="T7" fmla="*/ 2147483646 h 46"/>
                    <a:gd name="T8" fmla="*/ 2147483646 w 26"/>
                    <a:gd name="T9" fmla="*/ 0 h 46"/>
                    <a:gd name="T10" fmla="*/ 2147483646 w 26"/>
                    <a:gd name="T11" fmla="*/ 0 h 46"/>
                    <a:gd name="T12" fmla="*/ 2147483646 w 26"/>
                    <a:gd name="T13" fmla="*/ 2147483646 h 46"/>
                    <a:gd name="T14" fmla="*/ 2147483646 w 26"/>
                    <a:gd name="T15" fmla="*/ 2147483646 h 46"/>
                    <a:gd name="T16" fmla="*/ 2147483646 w 26"/>
                    <a:gd name="T17" fmla="*/ 2147483646 h 46"/>
                    <a:gd name="T18" fmla="*/ 2147483646 w 26"/>
                    <a:gd name="T19" fmla="*/ 2147483646 h 46"/>
                    <a:gd name="T20" fmla="*/ 0 w 26"/>
                    <a:gd name="T21" fmla="*/ 2147483646 h 46"/>
                    <a:gd name="T22" fmla="*/ 0 w 26"/>
                    <a:gd name="T23" fmla="*/ 2147483646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7"/>
                        <a:pt x="16" y="0"/>
                        <a:pt x="23" y="0"/>
                      </a:cubicBezTo>
                      <a:cubicBezTo>
                        <a:pt x="24" y="0"/>
                        <a:pt x="25" y="0"/>
                        <a:pt x="26" y="0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2"/>
                        <a:pt x="23" y="11"/>
                        <a:pt x="21" y="11"/>
                      </a:cubicBezTo>
                      <a:cubicBezTo>
                        <a:pt x="12" y="11"/>
                        <a:pt x="12" y="23"/>
                        <a:pt x="12" y="30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" name="Freeform 41"/>
                <p:cNvSpPr>
                  <a:spLocks noEditPoints="1"/>
                </p:cNvSpPr>
                <p:nvPr userDrawn="1"/>
              </p:nvSpPr>
              <p:spPr bwMode="auto">
                <a:xfrm>
                  <a:off x="3186113" y="3217863"/>
                  <a:ext cx="260350" cy="300038"/>
                </a:xfrm>
                <a:custGeom>
                  <a:avLst/>
                  <a:gdLst>
                    <a:gd name="T0" fmla="*/ 2147483646 w 41"/>
                    <a:gd name="T1" fmla="*/ 2147483646 h 47"/>
                    <a:gd name="T2" fmla="*/ 2147483646 w 41"/>
                    <a:gd name="T3" fmla="*/ 0 h 47"/>
                    <a:gd name="T4" fmla="*/ 2147483646 w 41"/>
                    <a:gd name="T5" fmla="*/ 2147483646 h 47"/>
                    <a:gd name="T6" fmla="*/ 2147483646 w 41"/>
                    <a:gd name="T7" fmla="*/ 2147483646 h 47"/>
                    <a:gd name="T8" fmla="*/ 2147483646 w 41"/>
                    <a:gd name="T9" fmla="*/ 2147483646 h 47"/>
                    <a:gd name="T10" fmla="*/ 2147483646 w 41"/>
                    <a:gd name="T11" fmla="*/ 2147483646 h 47"/>
                    <a:gd name="T12" fmla="*/ 2147483646 w 41"/>
                    <a:gd name="T13" fmla="*/ 2147483646 h 47"/>
                    <a:gd name="T14" fmla="*/ 2147483646 w 41"/>
                    <a:gd name="T15" fmla="*/ 2147483646 h 47"/>
                    <a:gd name="T16" fmla="*/ 2147483646 w 41"/>
                    <a:gd name="T17" fmla="*/ 2147483646 h 47"/>
                    <a:gd name="T18" fmla="*/ 2147483646 w 41"/>
                    <a:gd name="T19" fmla="*/ 2147483646 h 47"/>
                    <a:gd name="T20" fmla="*/ 0 w 41"/>
                    <a:gd name="T21" fmla="*/ 2147483646 h 47"/>
                    <a:gd name="T22" fmla="*/ 2147483646 w 41"/>
                    <a:gd name="T23" fmla="*/ 2147483646 h 47"/>
                    <a:gd name="T24" fmla="*/ 2147483646 w 41"/>
                    <a:gd name="T25" fmla="*/ 2147483646 h 47"/>
                    <a:gd name="T26" fmla="*/ 2147483646 w 41"/>
                    <a:gd name="T27" fmla="*/ 2147483646 h 47"/>
                    <a:gd name="T28" fmla="*/ 2147483646 w 41"/>
                    <a:gd name="T29" fmla="*/ 2147483646 h 47"/>
                    <a:gd name="T30" fmla="*/ 2147483646 w 41"/>
                    <a:gd name="T31" fmla="*/ 2147483646 h 47"/>
                    <a:gd name="T32" fmla="*/ 2147483646 w 41"/>
                    <a:gd name="T33" fmla="*/ 2147483646 h 47"/>
                    <a:gd name="T34" fmla="*/ 2147483646 w 41"/>
                    <a:gd name="T35" fmla="*/ 2147483646 h 47"/>
                    <a:gd name="T36" fmla="*/ 2147483646 w 41"/>
                    <a:gd name="T37" fmla="*/ 2147483646 h 47"/>
                    <a:gd name="T38" fmla="*/ 2147483646 w 41"/>
                    <a:gd name="T39" fmla="*/ 2147483646 h 47"/>
                    <a:gd name="T40" fmla="*/ 2147483646 w 41"/>
                    <a:gd name="T41" fmla="*/ 2147483646 h 47"/>
                    <a:gd name="T42" fmla="*/ 2147483646 w 41"/>
                    <a:gd name="T43" fmla="*/ 2147483646 h 47"/>
                    <a:gd name="T44" fmla="*/ 2147483646 w 41"/>
                    <a:gd name="T45" fmla="*/ 2147483646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1" h="47">
                      <a:moveTo>
                        <a:pt x="5" y="4"/>
                      </a:moveTo>
                      <a:cubicBezTo>
                        <a:pt x="9" y="1"/>
                        <a:pt x="15" y="0"/>
                        <a:pt x="21" y="0"/>
                      </a:cubicBezTo>
                      <a:cubicBezTo>
                        <a:pt x="34" y="0"/>
                        <a:pt x="40" y="6"/>
                        <a:pt x="40" y="19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9"/>
                        <a:pt x="40" y="33"/>
                        <a:pt x="40" y="36"/>
                      </a:cubicBezTo>
                      <a:cubicBezTo>
                        <a:pt x="40" y="40"/>
                        <a:pt x="40" y="43"/>
                        <a:pt x="41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4"/>
                        <a:pt x="30" y="41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7" y="45"/>
                        <a:pt x="21" y="47"/>
                        <a:pt x="16" y="47"/>
                      </a:cubicBezTo>
                      <a:cubicBezTo>
                        <a:pt x="8" y="47"/>
                        <a:pt x="0" y="43"/>
                        <a:pt x="0" y="34"/>
                      </a:cubicBezTo>
                      <a:cubicBezTo>
                        <a:pt x="0" y="27"/>
                        <a:pt x="3" y="23"/>
                        <a:pt x="8" y="21"/>
                      </a:cubicBezTo>
                      <a:cubicBezTo>
                        <a:pt x="12" y="19"/>
                        <a:pt x="18" y="18"/>
                        <a:pt x="23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11"/>
                        <a:pt x="26" y="9"/>
                        <a:pt x="19" y="9"/>
                      </a:cubicBezTo>
                      <a:cubicBezTo>
                        <a:pt x="14" y="9"/>
                        <a:pt x="9" y="11"/>
                        <a:pt x="5" y="14"/>
                      </a:cubicBezTo>
                      <a:lnTo>
                        <a:pt x="5" y="4"/>
                      </a:lnTo>
                      <a:close/>
                      <a:moveTo>
                        <a:pt x="19" y="39"/>
                      </a:moveTo>
                      <a:cubicBezTo>
                        <a:pt x="22" y="39"/>
                        <a:pt x="25" y="37"/>
                        <a:pt x="27" y="35"/>
                      </a:cubicBezTo>
                      <a:cubicBezTo>
                        <a:pt x="29" y="32"/>
                        <a:pt x="29" y="29"/>
                        <a:pt x="29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19" y="25"/>
                        <a:pt x="11" y="26"/>
                        <a:pt x="11" y="33"/>
                      </a:cubicBezTo>
                      <a:cubicBezTo>
                        <a:pt x="11" y="37"/>
                        <a:pt x="14" y="39"/>
                        <a:pt x="19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" name="Freeform 42"/>
                <p:cNvSpPr>
                  <a:spLocks/>
                </p:cNvSpPr>
                <p:nvPr userDrawn="1"/>
              </p:nvSpPr>
              <p:spPr bwMode="auto">
                <a:xfrm>
                  <a:off x="3446463" y="3140076"/>
                  <a:ext cx="196850" cy="377825"/>
                </a:xfrm>
                <a:custGeom>
                  <a:avLst/>
                  <a:gdLst>
                    <a:gd name="T0" fmla="*/ 2147483646 w 31"/>
                    <a:gd name="T1" fmla="*/ 2147483646 h 59"/>
                    <a:gd name="T2" fmla="*/ 0 w 31"/>
                    <a:gd name="T3" fmla="*/ 2147483646 h 59"/>
                    <a:gd name="T4" fmla="*/ 0 w 31"/>
                    <a:gd name="T5" fmla="*/ 2147483646 h 59"/>
                    <a:gd name="T6" fmla="*/ 2147483646 w 31"/>
                    <a:gd name="T7" fmla="*/ 2147483646 h 59"/>
                    <a:gd name="T8" fmla="*/ 2147483646 w 31"/>
                    <a:gd name="T9" fmla="*/ 2147483646 h 59"/>
                    <a:gd name="T10" fmla="*/ 2147483646 w 31"/>
                    <a:gd name="T11" fmla="*/ 0 h 59"/>
                    <a:gd name="T12" fmla="*/ 2147483646 w 31"/>
                    <a:gd name="T13" fmla="*/ 2147483646 h 59"/>
                    <a:gd name="T14" fmla="*/ 2147483646 w 31"/>
                    <a:gd name="T15" fmla="*/ 2147483646 h 59"/>
                    <a:gd name="T16" fmla="*/ 2147483646 w 31"/>
                    <a:gd name="T17" fmla="*/ 2147483646 h 59"/>
                    <a:gd name="T18" fmla="*/ 2147483646 w 31"/>
                    <a:gd name="T19" fmla="*/ 2147483646 h 59"/>
                    <a:gd name="T20" fmla="*/ 2147483646 w 31"/>
                    <a:gd name="T21" fmla="*/ 2147483646 h 59"/>
                    <a:gd name="T22" fmla="*/ 2147483646 w 31"/>
                    <a:gd name="T23" fmla="*/ 2147483646 h 59"/>
                    <a:gd name="T24" fmla="*/ 2147483646 w 31"/>
                    <a:gd name="T25" fmla="*/ 2147483646 h 59"/>
                    <a:gd name="T26" fmla="*/ 2147483646 w 31"/>
                    <a:gd name="T27" fmla="*/ 2147483646 h 59"/>
                    <a:gd name="T28" fmla="*/ 2147483646 w 31"/>
                    <a:gd name="T29" fmla="*/ 2147483646 h 59"/>
                    <a:gd name="T30" fmla="*/ 2147483646 w 31"/>
                    <a:gd name="T31" fmla="*/ 2147483646 h 59"/>
                    <a:gd name="T32" fmla="*/ 2147483646 w 31"/>
                    <a:gd name="T33" fmla="*/ 2147483646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59">
                      <a:moveTo>
                        <a:pt x="8" y="22"/>
                      </a:move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0" y="47"/>
                        <a:pt x="21" y="50"/>
                        <a:pt x="26" y="50"/>
                      </a:cubicBezTo>
                      <a:cubicBezTo>
                        <a:pt x="28" y="50"/>
                        <a:pt x="30" y="50"/>
                        <a:pt x="31" y="49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29" y="59"/>
                        <a:pt x="26" y="59"/>
                        <a:pt x="23" y="59"/>
                      </a:cubicBezTo>
                      <a:cubicBezTo>
                        <a:pt x="13" y="59"/>
                        <a:pt x="8" y="54"/>
                        <a:pt x="8" y="45"/>
                      </a:cubicBez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" name="Freeform 43"/>
                <p:cNvSpPr>
                  <a:spLocks noEditPoints="1"/>
                </p:cNvSpPr>
                <p:nvPr userDrawn="1"/>
              </p:nvSpPr>
              <p:spPr bwMode="auto">
                <a:xfrm>
                  <a:off x="3643313" y="3217863"/>
                  <a:ext cx="271463" cy="300038"/>
                </a:xfrm>
                <a:custGeom>
                  <a:avLst/>
                  <a:gdLst>
                    <a:gd name="T0" fmla="*/ 2147483646 w 43"/>
                    <a:gd name="T1" fmla="*/ 2147483646 h 47"/>
                    <a:gd name="T2" fmla="*/ 2147483646 w 43"/>
                    <a:gd name="T3" fmla="*/ 2147483646 h 47"/>
                    <a:gd name="T4" fmla="*/ 0 w 43"/>
                    <a:gd name="T5" fmla="*/ 2147483646 h 47"/>
                    <a:gd name="T6" fmla="*/ 2147483646 w 43"/>
                    <a:gd name="T7" fmla="*/ 0 h 47"/>
                    <a:gd name="T8" fmla="*/ 2147483646 w 43"/>
                    <a:gd name="T9" fmla="*/ 2147483646 h 47"/>
                    <a:gd name="T10" fmla="*/ 2147483646 w 43"/>
                    <a:gd name="T11" fmla="*/ 2147483646 h 47"/>
                    <a:gd name="T12" fmla="*/ 2147483646 w 43"/>
                    <a:gd name="T13" fmla="*/ 2147483646 h 47"/>
                    <a:gd name="T14" fmla="*/ 2147483646 w 43"/>
                    <a:gd name="T15" fmla="*/ 2147483646 h 47"/>
                    <a:gd name="T16" fmla="*/ 2147483646 w 43"/>
                    <a:gd name="T17" fmla="*/ 2147483646 h 47"/>
                    <a:gd name="T18" fmla="*/ 2147483646 w 43"/>
                    <a:gd name="T19" fmla="*/ 2147483646 h 47"/>
                    <a:gd name="T20" fmla="*/ 2147483646 w 43"/>
                    <a:gd name="T21" fmla="*/ 2147483646 h 47"/>
                    <a:gd name="T22" fmla="*/ 2147483646 w 43"/>
                    <a:gd name="T23" fmla="*/ 2147483646 h 47"/>
                    <a:gd name="T24" fmla="*/ 2147483646 w 43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3" h="47">
                      <a:moveTo>
                        <a:pt x="39" y="44"/>
                      </a:moveTo>
                      <a:cubicBezTo>
                        <a:pt x="35" y="46"/>
                        <a:pt x="30" y="47"/>
                        <a:pt x="24" y="47"/>
                      </a:cubicBezTo>
                      <a:cubicBezTo>
                        <a:pt x="9" y="47"/>
                        <a:pt x="0" y="39"/>
                        <a:pt x="0" y="24"/>
                      </a:cubicBezTo>
                      <a:cubicBezTo>
                        <a:pt x="0" y="11"/>
                        <a:pt x="7" y="0"/>
                        <a:pt x="21" y="0"/>
                      </a:cubicBezTo>
                      <a:cubicBezTo>
                        <a:pt x="38" y="0"/>
                        <a:pt x="43" y="12"/>
                        <a:pt x="43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35"/>
                        <a:pt x="17" y="39"/>
                        <a:pt x="24" y="39"/>
                      </a:cubicBezTo>
                      <a:cubicBezTo>
                        <a:pt x="30" y="39"/>
                        <a:pt x="35" y="37"/>
                        <a:pt x="39" y="34"/>
                      </a:cubicBezTo>
                      <a:lnTo>
                        <a:pt x="39" y="44"/>
                      </a:lnTo>
                      <a:close/>
                      <a:moveTo>
                        <a:pt x="31" y="19"/>
                      </a:moveTo>
                      <a:cubicBezTo>
                        <a:pt x="31" y="14"/>
                        <a:pt x="28" y="9"/>
                        <a:pt x="22" y="9"/>
                      </a:cubicBezTo>
                      <a:cubicBezTo>
                        <a:pt x="15" y="9"/>
                        <a:pt x="12" y="13"/>
                        <a:pt x="11" y="19"/>
                      </a:cubicBez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" name="Freeform 44"/>
                <p:cNvSpPr>
                  <a:spLocks/>
                </p:cNvSpPr>
                <p:nvPr userDrawn="1"/>
              </p:nvSpPr>
              <p:spPr bwMode="auto">
                <a:xfrm>
                  <a:off x="3927475" y="3217863"/>
                  <a:ext cx="203200" cy="300038"/>
                </a:xfrm>
                <a:custGeom>
                  <a:avLst/>
                  <a:gdLst>
                    <a:gd name="T0" fmla="*/ 2147483646 w 32"/>
                    <a:gd name="T1" fmla="*/ 2147483646 h 47"/>
                    <a:gd name="T2" fmla="*/ 2147483646 w 32"/>
                    <a:gd name="T3" fmla="*/ 2147483646 h 47"/>
                    <a:gd name="T4" fmla="*/ 2147483646 w 32"/>
                    <a:gd name="T5" fmla="*/ 2147483646 h 47"/>
                    <a:gd name="T6" fmla="*/ 2147483646 w 32"/>
                    <a:gd name="T7" fmla="*/ 2147483646 h 47"/>
                    <a:gd name="T8" fmla="*/ 2147483646 w 32"/>
                    <a:gd name="T9" fmla="*/ 2147483646 h 47"/>
                    <a:gd name="T10" fmla="*/ 0 w 32"/>
                    <a:gd name="T11" fmla="*/ 2147483646 h 47"/>
                    <a:gd name="T12" fmla="*/ 2147483646 w 32"/>
                    <a:gd name="T13" fmla="*/ 2147483646 h 47"/>
                    <a:gd name="T14" fmla="*/ 2147483646 w 32"/>
                    <a:gd name="T15" fmla="*/ 2147483646 h 47"/>
                    <a:gd name="T16" fmla="*/ 2147483646 w 32"/>
                    <a:gd name="T17" fmla="*/ 2147483646 h 47"/>
                    <a:gd name="T18" fmla="*/ 0 w 32"/>
                    <a:gd name="T19" fmla="*/ 2147483646 h 47"/>
                    <a:gd name="T20" fmla="*/ 2147483646 w 32"/>
                    <a:gd name="T21" fmla="*/ 0 h 47"/>
                    <a:gd name="T22" fmla="*/ 2147483646 w 32"/>
                    <a:gd name="T23" fmla="*/ 2147483646 h 47"/>
                    <a:gd name="T24" fmla="*/ 2147483646 w 32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2" h="47">
                      <a:moveTo>
                        <a:pt x="29" y="11"/>
                      </a:moveTo>
                      <a:cubicBezTo>
                        <a:pt x="26" y="9"/>
                        <a:pt x="23" y="9"/>
                        <a:pt x="19" y="9"/>
                      </a:cubicBezTo>
                      <a:cubicBezTo>
                        <a:pt x="16" y="9"/>
                        <a:pt x="12" y="10"/>
                        <a:pt x="12" y="14"/>
                      </a:cubicBezTo>
                      <a:cubicBezTo>
                        <a:pt x="12" y="21"/>
                        <a:pt x="32" y="16"/>
                        <a:pt x="32" y="33"/>
                      </a:cubicBezTo>
                      <a:cubicBezTo>
                        <a:pt x="32" y="43"/>
                        <a:pt x="23" y="47"/>
                        <a:pt x="13" y="47"/>
                      </a:cubicBezTo>
                      <a:cubicBezTo>
                        <a:pt x="9" y="47"/>
                        <a:pt x="4" y="47"/>
                        <a:pt x="0" y="45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4" y="38"/>
                        <a:pt x="8" y="39"/>
                        <a:pt x="12" y="39"/>
                      </a:cubicBezTo>
                      <a:cubicBezTo>
                        <a:pt x="15" y="39"/>
                        <a:pt x="20" y="38"/>
                        <a:pt x="20" y="33"/>
                      </a:cubicBezTo>
                      <a:cubicBezTo>
                        <a:pt x="20" y="24"/>
                        <a:pt x="0" y="30"/>
                        <a:pt x="0" y="14"/>
                      </a:cubicBezTo>
                      <a:cubicBezTo>
                        <a:pt x="0" y="4"/>
                        <a:pt x="8" y="0"/>
                        <a:pt x="17" y="0"/>
                      </a:cubicBezTo>
                      <a:cubicBezTo>
                        <a:pt x="23" y="0"/>
                        <a:pt x="26" y="1"/>
                        <a:pt x="30" y="2"/>
                      </a:cubicBezTo>
                      <a:lnTo>
                        <a:pt x="2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" name="Freeform 45"/>
                <p:cNvSpPr>
                  <a:spLocks/>
                </p:cNvSpPr>
                <p:nvPr userDrawn="1"/>
              </p:nvSpPr>
              <p:spPr bwMode="auto">
                <a:xfrm>
                  <a:off x="4283075" y="3121026"/>
                  <a:ext cx="317500" cy="390525"/>
                </a:xfrm>
                <a:custGeom>
                  <a:avLst/>
                  <a:gdLst>
                    <a:gd name="T0" fmla="*/ 0 w 200"/>
                    <a:gd name="T1" fmla="*/ 0 h 246"/>
                    <a:gd name="T2" fmla="*/ 2147483646 w 200"/>
                    <a:gd name="T3" fmla="*/ 0 h 246"/>
                    <a:gd name="T4" fmla="*/ 2147483646 w 200"/>
                    <a:gd name="T5" fmla="*/ 2147483646 h 246"/>
                    <a:gd name="T6" fmla="*/ 2147483646 w 200"/>
                    <a:gd name="T7" fmla="*/ 2147483646 h 246"/>
                    <a:gd name="T8" fmla="*/ 2147483646 w 200"/>
                    <a:gd name="T9" fmla="*/ 0 h 246"/>
                    <a:gd name="T10" fmla="*/ 2147483646 w 200"/>
                    <a:gd name="T11" fmla="*/ 0 h 246"/>
                    <a:gd name="T12" fmla="*/ 2147483646 w 200"/>
                    <a:gd name="T13" fmla="*/ 2147483646 h 246"/>
                    <a:gd name="T14" fmla="*/ 2147483646 w 200"/>
                    <a:gd name="T15" fmla="*/ 2147483646 h 246"/>
                    <a:gd name="T16" fmla="*/ 2147483646 w 200"/>
                    <a:gd name="T17" fmla="*/ 2147483646 h 246"/>
                    <a:gd name="T18" fmla="*/ 2147483646 w 200"/>
                    <a:gd name="T19" fmla="*/ 2147483646 h 246"/>
                    <a:gd name="T20" fmla="*/ 2147483646 w 200"/>
                    <a:gd name="T21" fmla="*/ 2147483646 h 246"/>
                    <a:gd name="T22" fmla="*/ 0 w 200"/>
                    <a:gd name="T23" fmla="*/ 2147483646 h 246"/>
                    <a:gd name="T24" fmla="*/ 0 w 200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00" h="246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52" y="185"/>
                      </a:lnTo>
                      <a:lnTo>
                        <a:pt x="156" y="185"/>
                      </a:lnTo>
                      <a:lnTo>
                        <a:pt x="156" y="0"/>
                      </a:lnTo>
                      <a:lnTo>
                        <a:pt x="200" y="0"/>
                      </a:lnTo>
                      <a:lnTo>
                        <a:pt x="200" y="246"/>
                      </a:lnTo>
                      <a:lnTo>
                        <a:pt x="140" y="246"/>
                      </a:lnTo>
                      <a:lnTo>
                        <a:pt x="48" y="65"/>
                      </a:lnTo>
                      <a:lnTo>
                        <a:pt x="48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" name="Freeform 46"/>
                <p:cNvSpPr>
                  <a:spLocks noEditPoints="1"/>
                </p:cNvSpPr>
                <p:nvPr userDrawn="1"/>
              </p:nvSpPr>
              <p:spPr bwMode="auto">
                <a:xfrm>
                  <a:off x="4664075" y="3121026"/>
                  <a:ext cx="273050" cy="390525"/>
                </a:xfrm>
                <a:custGeom>
                  <a:avLst/>
                  <a:gdLst>
                    <a:gd name="T0" fmla="*/ 0 w 43"/>
                    <a:gd name="T1" fmla="*/ 0 h 61"/>
                    <a:gd name="T2" fmla="*/ 2147483646 w 43"/>
                    <a:gd name="T3" fmla="*/ 0 h 61"/>
                    <a:gd name="T4" fmla="*/ 2147483646 w 43"/>
                    <a:gd name="T5" fmla="*/ 2147483646 h 61"/>
                    <a:gd name="T6" fmla="*/ 2147483646 w 43"/>
                    <a:gd name="T7" fmla="*/ 2147483646 h 61"/>
                    <a:gd name="T8" fmla="*/ 2147483646 w 43"/>
                    <a:gd name="T9" fmla="*/ 2147483646 h 61"/>
                    <a:gd name="T10" fmla="*/ 2147483646 w 43"/>
                    <a:gd name="T11" fmla="*/ 2147483646 h 61"/>
                    <a:gd name="T12" fmla="*/ 2147483646 w 43"/>
                    <a:gd name="T13" fmla="*/ 2147483646 h 61"/>
                    <a:gd name="T14" fmla="*/ 0 w 43"/>
                    <a:gd name="T15" fmla="*/ 2147483646 h 61"/>
                    <a:gd name="T16" fmla="*/ 0 w 43"/>
                    <a:gd name="T17" fmla="*/ 0 h 61"/>
                    <a:gd name="T18" fmla="*/ 2147483646 w 43"/>
                    <a:gd name="T19" fmla="*/ 2147483646 h 61"/>
                    <a:gd name="T20" fmla="*/ 2147483646 w 43"/>
                    <a:gd name="T21" fmla="*/ 2147483646 h 61"/>
                    <a:gd name="T22" fmla="*/ 2147483646 w 43"/>
                    <a:gd name="T23" fmla="*/ 2147483646 h 61"/>
                    <a:gd name="T24" fmla="*/ 2147483646 w 43"/>
                    <a:gd name="T25" fmla="*/ 2147483646 h 61"/>
                    <a:gd name="T26" fmla="*/ 2147483646 w 43"/>
                    <a:gd name="T27" fmla="*/ 2147483646 h 61"/>
                    <a:gd name="T28" fmla="*/ 2147483646 w 43"/>
                    <a:gd name="T29" fmla="*/ 2147483646 h 61"/>
                    <a:gd name="T30" fmla="*/ 2147483646 w 43"/>
                    <a:gd name="T31" fmla="*/ 2147483646 h 61"/>
                    <a:gd name="T32" fmla="*/ 2147483646 w 43"/>
                    <a:gd name="T33" fmla="*/ 2147483646 h 61"/>
                    <a:gd name="T34" fmla="*/ 2147483646 w 43"/>
                    <a:gd name="T35" fmla="*/ 2147483646 h 61"/>
                    <a:gd name="T36" fmla="*/ 2147483646 w 43"/>
                    <a:gd name="T37" fmla="*/ 2147483646 h 61"/>
                    <a:gd name="T38" fmla="*/ 2147483646 w 43"/>
                    <a:gd name="T39" fmla="*/ 2147483646 h 61"/>
                    <a:gd name="T40" fmla="*/ 2147483646 w 43"/>
                    <a:gd name="T41" fmla="*/ 2147483646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" h="61">
                      <a:moveTo>
                        <a:pt x="0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9" y="0"/>
                        <a:pt x="41" y="2"/>
                        <a:pt x="41" y="16"/>
                      </a:cubicBezTo>
                      <a:cubicBezTo>
                        <a:pt x="41" y="23"/>
                        <a:pt x="36" y="28"/>
                        <a:pt x="29" y="29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7" y="30"/>
                        <a:pt x="43" y="36"/>
                        <a:pt x="43" y="44"/>
                      </a:cubicBezTo>
                      <a:cubicBezTo>
                        <a:pt x="43" y="59"/>
                        <a:pt x="29" y="61"/>
                        <a:pt x="2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25"/>
                      </a:move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22" y="25"/>
                        <a:pt x="29" y="24"/>
                        <a:pt x="29" y="17"/>
                      </a:cubicBezTo>
                      <a:cubicBezTo>
                        <a:pt x="29" y="10"/>
                        <a:pt x="23" y="10"/>
                        <a:pt x="17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25"/>
                      </a:lnTo>
                      <a:close/>
                      <a:moveTo>
                        <a:pt x="12" y="52"/>
                      </a:move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24" y="52"/>
                        <a:pt x="31" y="50"/>
                        <a:pt x="31" y="43"/>
                      </a:cubicBezTo>
                      <a:cubicBezTo>
                        <a:pt x="31" y="35"/>
                        <a:pt x="24" y="34"/>
                        <a:pt x="18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" name="Freeform 47"/>
                <p:cNvSpPr>
                  <a:spLocks noEditPoints="1"/>
                </p:cNvSpPr>
                <p:nvPr userDrawn="1"/>
              </p:nvSpPr>
              <p:spPr bwMode="auto">
                <a:xfrm>
                  <a:off x="4981575" y="3121026"/>
                  <a:ext cx="330200" cy="390525"/>
                </a:xfrm>
                <a:custGeom>
                  <a:avLst/>
                  <a:gdLst>
                    <a:gd name="T0" fmla="*/ 0 w 52"/>
                    <a:gd name="T1" fmla="*/ 0 h 61"/>
                    <a:gd name="T2" fmla="*/ 2147483646 w 52"/>
                    <a:gd name="T3" fmla="*/ 0 h 61"/>
                    <a:gd name="T4" fmla="*/ 2147483646 w 52"/>
                    <a:gd name="T5" fmla="*/ 2147483646 h 61"/>
                    <a:gd name="T6" fmla="*/ 2147483646 w 52"/>
                    <a:gd name="T7" fmla="*/ 2147483646 h 61"/>
                    <a:gd name="T8" fmla="*/ 0 w 52"/>
                    <a:gd name="T9" fmla="*/ 2147483646 h 61"/>
                    <a:gd name="T10" fmla="*/ 0 w 52"/>
                    <a:gd name="T11" fmla="*/ 0 h 61"/>
                    <a:gd name="T12" fmla="*/ 2147483646 w 52"/>
                    <a:gd name="T13" fmla="*/ 2147483646 h 61"/>
                    <a:gd name="T14" fmla="*/ 2147483646 w 52"/>
                    <a:gd name="T15" fmla="*/ 2147483646 h 61"/>
                    <a:gd name="T16" fmla="*/ 2147483646 w 52"/>
                    <a:gd name="T17" fmla="*/ 2147483646 h 61"/>
                    <a:gd name="T18" fmla="*/ 2147483646 w 52"/>
                    <a:gd name="T19" fmla="*/ 2147483646 h 61"/>
                    <a:gd name="T20" fmla="*/ 2147483646 w 52"/>
                    <a:gd name="T21" fmla="*/ 2147483646 h 61"/>
                    <a:gd name="T22" fmla="*/ 2147483646 w 52"/>
                    <a:gd name="T23" fmla="*/ 2147483646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61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5" y="0"/>
                        <a:pt x="52" y="6"/>
                        <a:pt x="52" y="31"/>
                      </a:cubicBezTo>
                      <a:cubicBezTo>
                        <a:pt x="52" y="55"/>
                        <a:pt x="35" y="61"/>
                        <a:pt x="16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52"/>
                      </a:move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29" y="52"/>
                        <a:pt x="39" y="44"/>
                        <a:pt x="39" y="31"/>
                      </a:cubicBezTo>
                      <a:cubicBezTo>
                        <a:pt x="39" y="17"/>
                        <a:pt x="29" y="10"/>
                        <a:pt x="19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3" name="Rectangle 48"/>
                <p:cNvSpPr>
                  <a:spLocks noChangeArrowheads="1"/>
                </p:cNvSpPr>
                <p:nvPr userDrawn="1"/>
              </p:nvSpPr>
              <p:spPr bwMode="auto">
                <a:xfrm>
                  <a:off x="1187078" y="2802786"/>
                  <a:ext cx="690800" cy="1033373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/>
                </a:p>
              </p:txBody>
            </p:sp>
            <p:sp>
              <p:nvSpPr>
                <p:cNvPr id="24" name="Freeform 49"/>
                <p:cNvSpPr>
                  <a:spLocks/>
                </p:cNvSpPr>
                <p:nvPr userDrawn="1"/>
              </p:nvSpPr>
              <p:spPr bwMode="auto">
                <a:xfrm>
                  <a:off x="1395413" y="2801938"/>
                  <a:ext cx="425450" cy="1035050"/>
                </a:xfrm>
                <a:custGeom>
                  <a:avLst/>
                  <a:gdLst>
                    <a:gd name="T0" fmla="*/ 2147483646 w 67"/>
                    <a:gd name="T1" fmla="*/ 2147483646 h 162"/>
                    <a:gd name="T2" fmla="*/ 2147483646 w 67"/>
                    <a:gd name="T3" fmla="*/ 0 h 162"/>
                    <a:gd name="T4" fmla="*/ 2147483646 w 67"/>
                    <a:gd name="T5" fmla="*/ 0 h 162"/>
                    <a:gd name="T6" fmla="*/ 2147483646 w 67"/>
                    <a:gd name="T7" fmla="*/ 2147483646 h 162"/>
                    <a:gd name="T8" fmla="*/ 2147483646 w 67"/>
                    <a:gd name="T9" fmla="*/ 2147483646 h 162"/>
                    <a:gd name="T10" fmla="*/ 2147483646 w 67"/>
                    <a:gd name="T11" fmla="*/ 2147483646 h 162"/>
                    <a:gd name="T12" fmla="*/ 2147483646 w 67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162">
                      <a:moveTo>
                        <a:pt x="12" y="98"/>
                      </a:moveTo>
                      <a:cubicBezTo>
                        <a:pt x="13" y="59"/>
                        <a:pt x="35" y="23"/>
                        <a:pt x="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19" y="23"/>
                        <a:pt x="2" y="55"/>
                        <a:pt x="1" y="91"/>
                      </a:cubicBezTo>
                      <a:cubicBezTo>
                        <a:pt x="0" y="119"/>
                        <a:pt x="6" y="140"/>
                        <a:pt x="21" y="162"/>
                      </a:cubicBezTo>
                      <a:cubicBezTo>
                        <a:pt x="26" y="162"/>
                        <a:pt x="26" y="162"/>
                        <a:pt x="26" y="162"/>
                      </a:cubicBezTo>
                      <a:cubicBezTo>
                        <a:pt x="15" y="142"/>
                        <a:pt x="11" y="121"/>
                        <a:pt x="12" y="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" name="Freeform 50"/>
                <p:cNvSpPr>
                  <a:spLocks/>
                </p:cNvSpPr>
                <p:nvPr userDrawn="1"/>
              </p:nvSpPr>
              <p:spPr bwMode="auto">
                <a:xfrm>
                  <a:off x="1287462" y="2801938"/>
                  <a:ext cx="323849" cy="1035050"/>
                </a:xfrm>
                <a:custGeom>
                  <a:avLst/>
                  <a:gdLst>
                    <a:gd name="T0" fmla="*/ 2147483646 w 51"/>
                    <a:gd name="T1" fmla="*/ 2147483646 h 162"/>
                    <a:gd name="T2" fmla="*/ 2147483646 w 51"/>
                    <a:gd name="T3" fmla="*/ 2147483646 h 162"/>
                    <a:gd name="T4" fmla="*/ 2147483646 w 51"/>
                    <a:gd name="T5" fmla="*/ 0 h 162"/>
                    <a:gd name="T6" fmla="*/ 2147483646 w 51"/>
                    <a:gd name="T7" fmla="*/ 0 h 162"/>
                    <a:gd name="T8" fmla="*/ 2147483646 w 51"/>
                    <a:gd name="T9" fmla="*/ 2147483646 h 162"/>
                    <a:gd name="T10" fmla="*/ 2147483646 w 51"/>
                    <a:gd name="T11" fmla="*/ 2147483646 h 162"/>
                    <a:gd name="T12" fmla="*/ 2147483646 w 51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1" h="162">
                      <a:moveTo>
                        <a:pt x="32" y="162"/>
                      </a:moveTo>
                      <a:cubicBezTo>
                        <a:pt x="19" y="148"/>
                        <a:pt x="4" y="122"/>
                        <a:pt x="2" y="94"/>
                      </a:cubicBezTo>
                      <a:cubicBezTo>
                        <a:pt x="0" y="60"/>
                        <a:pt x="11" y="27"/>
                        <a:pt x="3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4" y="28"/>
                        <a:pt x="9" y="65"/>
                        <a:pt x="13" y="101"/>
                      </a:cubicBezTo>
                      <a:cubicBezTo>
                        <a:pt x="15" y="124"/>
                        <a:pt x="24" y="142"/>
                        <a:pt x="38" y="162"/>
                      </a:cubicBezTo>
                      <a:lnTo>
                        <a:pt x="32" y="16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" name="Freeform 51"/>
                <p:cNvSpPr>
                  <a:spLocks/>
                </p:cNvSpPr>
                <p:nvPr userDrawn="1"/>
              </p:nvSpPr>
              <p:spPr bwMode="auto">
                <a:xfrm>
                  <a:off x="1522413" y="3006726"/>
                  <a:ext cx="234950" cy="625475"/>
                </a:xfrm>
                <a:custGeom>
                  <a:avLst/>
                  <a:gdLst>
                    <a:gd name="T0" fmla="*/ 2147483646 w 37"/>
                    <a:gd name="T1" fmla="*/ 2147483646 h 98"/>
                    <a:gd name="T2" fmla="*/ 2147483646 w 37"/>
                    <a:gd name="T3" fmla="*/ 2147483646 h 98"/>
                    <a:gd name="T4" fmla="*/ 2147483646 w 37"/>
                    <a:gd name="T5" fmla="*/ 2147483646 h 98"/>
                    <a:gd name="T6" fmla="*/ 2147483646 w 37"/>
                    <a:gd name="T7" fmla="*/ 2147483646 h 98"/>
                    <a:gd name="T8" fmla="*/ 2147483646 w 37"/>
                    <a:gd name="T9" fmla="*/ 2147483646 h 98"/>
                    <a:gd name="T10" fmla="*/ 2147483646 w 37"/>
                    <a:gd name="T11" fmla="*/ 2147483646 h 98"/>
                    <a:gd name="T12" fmla="*/ 2147483646 w 37"/>
                    <a:gd name="T13" fmla="*/ 2147483646 h 98"/>
                    <a:gd name="T14" fmla="*/ 2147483646 w 37"/>
                    <a:gd name="T15" fmla="*/ 2147483646 h 98"/>
                    <a:gd name="T16" fmla="*/ 0 w 37"/>
                    <a:gd name="T17" fmla="*/ 2147483646 h 98"/>
                    <a:gd name="T18" fmla="*/ 2147483646 w 37"/>
                    <a:gd name="T19" fmla="*/ 2147483646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98">
                      <a:moveTo>
                        <a:pt x="1" y="96"/>
                      </a:moveTo>
                      <a:cubicBezTo>
                        <a:pt x="13" y="84"/>
                        <a:pt x="24" y="66"/>
                        <a:pt x="27" y="49"/>
                      </a:cubicBezTo>
                      <a:cubicBezTo>
                        <a:pt x="32" y="24"/>
                        <a:pt x="26" y="4"/>
                        <a:pt x="26" y="2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0"/>
                        <a:pt x="28" y="5"/>
                        <a:pt x="30" y="8"/>
                      </a:cubicBezTo>
                      <a:cubicBezTo>
                        <a:pt x="33" y="15"/>
                        <a:pt x="37" y="26"/>
                        <a:pt x="36" y="39"/>
                      </a:cubicBezTo>
                      <a:cubicBezTo>
                        <a:pt x="36" y="54"/>
                        <a:pt x="31" y="70"/>
                        <a:pt x="20" y="82"/>
                      </a:cubicBezTo>
                      <a:cubicBezTo>
                        <a:pt x="17" y="86"/>
                        <a:pt x="13" y="90"/>
                        <a:pt x="8" y="93"/>
                      </a:cubicBezTo>
                      <a:cubicBezTo>
                        <a:pt x="5" y="95"/>
                        <a:pt x="0" y="98"/>
                        <a:pt x="0" y="97"/>
                      </a:cubicBezTo>
                      <a:cubicBezTo>
                        <a:pt x="0" y="97"/>
                        <a:pt x="1" y="97"/>
                        <a:pt x="1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" name="Freeform 52"/>
                <p:cNvSpPr>
                  <a:spLocks/>
                </p:cNvSpPr>
                <p:nvPr userDrawn="1"/>
              </p:nvSpPr>
              <p:spPr bwMode="auto">
                <a:xfrm>
                  <a:off x="1522413" y="3184526"/>
                  <a:ext cx="152400" cy="447675"/>
                </a:xfrm>
                <a:custGeom>
                  <a:avLst/>
                  <a:gdLst>
                    <a:gd name="T0" fmla="*/ 2147483646 w 24"/>
                    <a:gd name="T1" fmla="*/ 2147483646 h 70"/>
                    <a:gd name="T2" fmla="*/ 2147483646 w 24"/>
                    <a:gd name="T3" fmla="*/ 2147483646 h 70"/>
                    <a:gd name="T4" fmla="*/ 2147483646 w 24"/>
                    <a:gd name="T5" fmla="*/ 2147483646 h 70"/>
                    <a:gd name="T6" fmla="*/ 2147483646 w 24"/>
                    <a:gd name="T7" fmla="*/ 0 h 70"/>
                    <a:gd name="T8" fmla="*/ 2147483646 w 24"/>
                    <a:gd name="T9" fmla="*/ 2147483646 h 70"/>
                    <a:gd name="T10" fmla="*/ 2147483646 w 24"/>
                    <a:gd name="T11" fmla="*/ 2147483646 h 70"/>
                    <a:gd name="T12" fmla="*/ 2147483646 w 24"/>
                    <a:gd name="T13" fmla="*/ 2147483646 h 70"/>
                    <a:gd name="T14" fmla="*/ 2147483646 w 24"/>
                    <a:gd name="T15" fmla="*/ 2147483646 h 70"/>
                    <a:gd name="T16" fmla="*/ 0 w 24"/>
                    <a:gd name="T17" fmla="*/ 2147483646 h 70"/>
                    <a:gd name="T18" fmla="*/ 2147483646 w 24"/>
                    <a:gd name="T19" fmla="*/ 2147483646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70">
                      <a:moveTo>
                        <a:pt x="1" y="68"/>
                      </a:moveTo>
                      <a:cubicBezTo>
                        <a:pt x="9" y="59"/>
                        <a:pt x="16" y="46"/>
                        <a:pt x="18" y="34"/>
                      </a:cubicBezTo>
                      <a:cubicBezTo>
                        <a:pt x="20" y="16"/>
                        <a:pt x="15" y="2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6" y="3"/>
                        <a:pt x="18" y="5"/>
                      </a:cubicBezTo>
                      <a:cubicBezTo>
                        <a:pt x="20" y="10"/>
                        <a:pt x="23" y="17"/>
                        <a:pt x="24" y="26"/>
                      </a:cubicBezTo>
                      <a:cubicBezTo>
                        <a:pt x="24" y="37"/>
                        <a:pt x="21" y="49"/>
                        <a:pt x="14" y="58"/>
                      </a:cubicBezTo>
                      <a:cubicBezTo>
                        <a:pt x="12" y="61"/>
                        <a:pt x="9" y="64"/>
                        <a:pt x="6" y="66"/>
                      </a:cubicBezTo>
                      <a:cubicBezTo>
                        <a:pt x="4" y="67"/>
                        <a:pt x="0" y="70"/>
                        <a:pt x="0" y="69"/>
                      </a:cubicBezTo>
                      <a:cubicBezTo>
                        <a:pt x="0" y="69"/>
                        <a:pt x="0" y="69"/>
                        <a:pt x="1" y="68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9" name="Freeform 22"/>
              <p:cNvSpPr>
                <a:spLocks/>
              </p:cNvSpPr>
              <p:nvPr userDrawn="1"/>
            </p:nvSpPr>
            <p:spPr bwMode="auto">
              <a:xfrm>
                <a:off x="-508" y="3038474"/>
                <a:ext cx="1118110" cy="587376"/>
              </a:xfrm>
              <a:custGeom>
                <a:avLst/>
                <a:gdLst>
                  <a:gd name="T0" fmla="*/ 2147483646 w 704"/>
                  <a:gd name="T1" fmla="*/ 0 h 370"/>
                  <a:gd name="T2" fmla="*/ 0 w 704"/>
                  <a:gd name="T3" fmla="*/ 0 h 370"/>
                  <a:gd name="T4" fmla="*/ 0 w 704"/>
                  <a:gd name="T5" fmla="*/ 2147483646 h 370"/>
                  <a:gd name="T6" fmla="*/ 2147483646 w 704"/>
                  <a:gd name="T7" fmla="*/ 2147483646 h 370"/>
                  <a:gd name="T8" fmla="*/ 2147483646 w 704"/>
                  <a:gd name="T9" fmla="*/ 2147483646 h 370"/>
                  <a:gd name="T10" fmla="*/ 2147483646 w 704"/>
                  <a:gd name="T11" fmla="*/ 0 h 370"/>
                  <a:gd name="T12" fmla="*/ 2147483646 w 704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4" h="370">
                    <a:moveTo>
                      <a:pt x="352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352" y="370"/>
                    </a:lnTo>
                    <a:lnTo>
                      <a:pt x="704" y="370"/>
                    </a:lnTo>
                    <a:lnTo>
                      <a:pt x="704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" name="Freeform 23"/>
              <p:cNvSpPr>
                <a:spLocks/>
              </p:cNvSpPr>
              <p:nvPr userDrawn="1"/>
            </p:nvSpPr>
            <p:spPr bwMode="auto">
              <a:xfrm>
                <a:off x="5584821" y="3038480"/>
                <a:ext cx="16990574" cy="587374"/>
              </a:xfrm>
              <a:custGeom>
                <a:avLst/>
                <a:gdLst>
                  <a:gd name="T0" fmla="*/ 2147483646 w 2818"/>
                  <a:gd name="T1" fmla="*/ 0 h 370"/>
                  <a:gd name="T2" fmla="*/ 0 w 2818"/>
                  <a:gd name="T3" fmla="*/ 0 h 370"/>
                  <a:gd name="T4" fmla="*/ 0 w 2818"/>
                  <a:gd name="T5" fmla="*/ 2147483646 h 370"/>
                  <a:gd name="T6" fmla="*/ 2147483646 w 2818"/>
                  <a:gd name="T7" fmla="*/ 2147483646 h 370"/>
                  <a:gd name="T8" fmla="*/ 2147483646 w 2818"/>
                  <a:gd name="T9" fmla="*/ 2147483646 h 370"/>
                  <a:gd name="T10" fmla="*/ 2147483646 w 2818"/>
                  <a:gd name="T11" fmla="*/ 0 h 370"/>
                  <a:gd name="T12" fmla="*/ 2147483646 w 2818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8" h="370">
                    <a:moveTo>
                      <a:pt x="1407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1407" y="370"/>
                    </a:lnTo>
                    <a:lnTo>
                      <a:pt x="2818" y="370"/>
                    </a:lnTo>
                    <a:lnTo>
                      <a:pt x="2818" y="0"/>
                    </a:lnTo>
                    <a:lnTo>
                      <a:pt x="1407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8" name="Group 53"/>
          <p:cNvGrpSpPr>
            <a:grpSpLocks/>
          </p:cNvGrpSpPr>
          <p:nvPr userDrawn="1"/>
        </p:nvGrpSpPr>
        <p:grpSpPr bwMode="auto">
          <a:xfrm>
            <a:off x="0" y="5651500"/>
            <a:ext cx="12192000" cy="635000"/>
            <a:chOff x="1" y="426163"/>
            <a:chExt cx="10600346" cy="55295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524497" y="426163"/>
              <a:ext cx="2097985" cy="55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30" name="Group 55"/>
            <p:cNvGrpSpPr>
              <a:grpSpLocks noChangeAspect="1"/>
            </p:cNvGrpSpPr>
            <p:nvPr userDrawn="1"/>
          </p:nvGrpSpPr>
          <p:grpSpPr bwMode="auto">
            <a:xfrm>
              <a:off x="1" y="457560"/>
              <a:ext cx="10600346" cy="486000"/>
              <a:chOff x="-508" y="2801938"/>
              <a:chExt cx="22575903" cy="1035050"/>
            </a:xfrm>
          </p:grpSpPr>
          <p:grpSp>
            <p:nvGrpSpPr>
              <p:cNvPr id="31" name="Group 56"/>
              <p:cNvGrpSpPr>
                <a:grpSpLocks/>
              </p:cNvGrpSpPr>
              <p:nvPr userDrawn="1"/>
            </p:nvGrpSpPr>
            <p:grpSpPr bwMode="auto">
              <a:xfrm>
                <a:off x="1187450" y="2801938"/>
                <a:ext cx="4327526" cy="1035050"/>
                <a:chOff x="1187450" y="2801938"/>
                <a:chExt cx="4327526" cy="1035050"/>
              </a:xfrm>
            </p:grpSpPr>
            <p:sp>
              <p:nvSpPr>
                <p:cNvPr id="34" name="Rectangle 59"/>
                <p:cNvSpPr>
                  <a:spLocks noChangeArrowheads="1"/>
                </p:cNvSpPr>
                <p:nvPr userDrawn="1"/>
              </p:nvSpPr>
              <p:spPr bwMode="auto">
                <a:xfrm>
                  <a:off x="1948428" y="2802786"/>
                  <a:ext cx="3565698" cy="1033373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/>
                </a:p>
              </p:txBody>
            </p:sp>
            <p:sp>
              <p:nvSpPr>
                <p:cNvPr id="35" name="Freeform 60"/>
                <p:cNvSpPr>
                  <a:spLocks noEditPoints="1"/>
                </p:cNvSpPr>
                <p:nvPr userDrawn="1"/>
              </p:nvSpPr>
              <p:spPr bwMode="auto">
                <a:xfrm>
                  <a:off x="2906713" y="3101976"/>
                  <a:ext cx="69850" cy="415925"/>
                </a:xfrm>
                <a:custGeom>
                  <a:avLst/>
                  <a:gdLst>
                    <a:gd name="T0" fmla="*/ 0 w 44"/>
                    <a:gd name="T1" fmla="*/ 0 h 262"/>
                    <a:gd name="T2" fmla="*/ 2147483646 w 44"/>
                    <a:gd name="T3" fmla="*/ 0 h 262"/>
                    <a:gd name="T4" fmla="*/ 2147483646 w 44"/>
                    <a:gd name="T5" fmla="*/ 2147483646 h 262"/>
                    <a:gd name="T6" fmla="*/ 0 w 44"/>
                    <a:gd name="T7" fmla="*/ 2147483646 h 262"/>
                    <a:gd name="T8" fmla="*/ 0 w 44"/>
                    <a:gd name="T9" fmla="*/ 0 h 262"/>
                    <a:gd name="T10" fmla="*/ 0 w 44"/>
                    <a:gd name="T11" fmla="*/ 2147483646 h 262"/>
                    <a:gd name="T12" fmla="*/ 2147483646 w 44"/>
                    <a:gd name="T13" fmla="*/ 2147483646 h 262"/>
                    <a:gd name="T14" fmla="*/ 2147483646 w 44"/>
                    <a:gd name="T15" fmla="*/ 2147483646 h 262"/>
                    <a:gd name="T16" fmla="*/ 0 w 44"/>
                    <a:gd name="T17" fmla="*/ 2147483646 h 262"/>
                    <a:gd name="T18" fmla="*/ 0 w 44"/>
                    <a:gd name="T19" fmla="*/ 2147483646 h 2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4" h="262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77"/>
                      </a:moveTo>
                      <a:lnTo>
                        <a:pt x="44" y="77"/>
                      </a:lnTo>
                      <a:lnTo>
                        <a:pt x="44" y="262"/>
                      </a:lnTo>
                      <a:lnTo>
                        <a:pt x="0" y="26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" name="Freeform 61"/>
                <p:cNvSpPr>
                  <a:spLocks/>
                </p:cNvSpPr>
                <p:nvPr userDrawn="1"/>
              </p:nvSpPr>
              <p:spPr bwMode="auto">
                <a:xfrm>
                  <a:off x="2170113" y="3121026"/>
                  <a:ext cx="228600" cy="390525"/>
                </a:xfrm>
                <a:custGeom>
                  <a:avLst/>
                  <a:gdLst>
                    <a:gd name="T0" fmla="*/ 0 w 144"/>
                    <a:gd name="T1" fmla="*/ 0 h 246"/>
                    <a:gd name="T2" fmla="*/ 2147483646 w 144"/>
                    <a:gd name="T3" fmla="*/ 0 h 246"/>
                    <a:gd name="T4" fmla="*/ 2147483646 w 144"/>
                    <a:gd name="T5" fmla="*/ 2147483646 h 246"/>
                    <a:gd name="T6" fmla="*/ 2147483646 w 144"/>
                    <a:gd name="T7" fmla="*/ 2147483646 h 246"/>
                    <a:gd name="T8" fmla="*/ 2147483646 w 144"/>
                    <a:gd name="T9" fmla="*/ 2147483646 h 246"/>
                    <a:gd name="T10" fmla="*/ 2147483646 w 144"/>
                    <a:gd name="T11" fmla="*/ 2147483646 h 246"/>
                    <a:gd name="T12" fmla="*/ 2147483646 w 144"/>
                    <a:gd name="T13" fmla="*/ 2147483646 h 246"/>
                    <a:gd name="T14" fmla="*/ 2147483646 w 144"/>
                    <a:gd name="T15" fmla="*/ 2147483646 h 246"/>
                    <a:gd name="T16" fmla="*/ 2147483646 w 144"/>
                    <a:gd name="T17" fmla="*/ 2147483646 h 246"/>
                    <a:gd name="T18" fmla="*/ 2147483646 w 144"/>
                    <a:gd name="T19" fmla="*/ 2147483646 h 246"/>
                    <a:gd name="T20" fmla="*/ 2147483646 w 144"/>
                    <a:gd name="T21" fmla="*/ 2147483646 h 246"/>
                    <a:gd name="T22" fmla="*/ 0 w 144"/>
                    <a:gd name="T23" fmla="*/ 2147483646 h 246"/>
                    <a:gd name="T24" fmla="*/ 0 w 144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4" h="246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40"/>
                      </a:lnTo>
                      <a:lnTo>
                        <a:pt x="48" y="40"/>
                      </a:lnTo>
                      <a:lnTo>
                        <a:pt x="48" y="101"/>
                      </a:lnTo>
                      <a:lnTo>
                        <a:pt x="136" y="101"/>
                      </a:lnTo>
                      <a:lnTo>
                        <a:pt x="136" y="137"/>
                      </a:lnTo>
                      <a:lnTo>
                        <a:pt x="48" y="137"/>
                      </a:lnTo>
                      <a:lnTo>
                        <a:pt x="48" y="209"/>
                      </a:lnTo>
                      <a:lnTo>
                        <a:pt x="144" y="209"/>
                      </a:lnTo>
                      <a:lnTo>
                        <a:pt x="144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7" name="Freeform 62"/>
                <p:cNvSpPr>
                  <a:spLocks/>
                </p:cNvSpPr>
                <p:nvPr userDrawn="1"/>
              </p:nvSpPr>
              <p:spPr bwMode="auto">
                <a:xfrm>
                  <a:off x="2443163" y="3217863"/>
                  <a:ext cx="419100" cy="293688"/>
                </a:xfrm>
                <a:custGeom>
                  <a:avLst/>
                  <a:gdLst>
                    <a:gd name="T0" fmla="*/ 0 w 66"/>
                    <a:gd name="T1" fmla="*/ 2147483646 h 46"/>
                    <a:gd name="T2" fmla="*/ 2147483646 w 66"/>
                    <a:gd name="T3" fmla="*/ 2147483646 h 46"/>
                    <a:gd name="T4" fmla="*/ 2147483646 w 66"/>
                    <a:gd name="T5" fmla="*/ 2147483646 h 46"/>
                    <a:gd name="T6" fmla="*/ 2147483646 w 66"/>
                    <a:gd name="T7" fmla="*/ 2147483646 h 46"/>
                    <a:gd name="T8" fmla="*/ 2147483646 w 66"/>
                    <a:gd name="T9" fmla="*/ 0 h 46"/>
                    <a:gd name="T10" fmla="*/ 2147483646 w 66"/>
                    <a:gd name="T11" fmla="*/ 2147483646 h 46"/>
                    <a:gd name="T12" fmla="*/ 2147483646 w 66"/>
                    <a:gd name="T13" fmla="*/ 0 h 46"/>
                    <a:gd name="T14" fmla="*/ 2147483646 w 66"/>
                    <a:gd name="T15" fmla="*/ 2147483646 h 46"/>
                    <a:gd name="T16" fmla="*/ 2147483646 w 66"/>
                    <a:gd name="T17" fmla="*/ 2147483646 h 46"/>
                    <a:gd name="T18" fmla="*/ 2147483646 w 66"/>
                    <a:gd name="T19" fmla="*/ 2147483646 h 46"/>
                    <a:gd name="T20" fmla="*/ 2147483646 w 66"/>
                    <a:gd name="T21" fmla="*/ 2147483646 h 46"/>
                    <a:gd name="T22" fmla="*/ 2147483646 w 66"/>
                    <a:gd name="T23" fmla="*/ 2147483646 h 46"/>
                    <a:gd name="T24" fmla="*/ 2147483646 w 66"/>
                    <a:gd name="T25" fmla="*/ 2147483646 h 46"/>
                    <a:gd name="T26" fmla="*/ 2147483646 w 66"/>
                    <a:gd name="T27" fmla="*/ 2147483646 h 46"/>
                    <a:gd name="T28" fmla="*/ 2147483646 w 66"/>
                    <a:gd name="T29" fmla="*/ 2147483646 h 46"/>
                    <a:gd name="T30" fmla="*/ 2147483646 w 66"/>
                    <a:gd name="T31" fmla="*/ 2147483646 h 46"/>
                    <a:gd name="T32" fmla="*/ 2147483646 w 66"/>
                    <a:gd name="T33" fmla="*/ 2147483646 h 46"/>
                    <a:gd name="T34" fmla="*/ 2147483646 w 66"/>
                    <a:gd name="T35" fmla="*/ 2147483646 h 46"/>
                    <a:gd name="T36" fmla="*/ 2147483646 w 66"/>
                    <a:gd name="T37" fmla="*/ 2147483646 h 46"/>
                    <a:gd name="T38" fmla="*/ 0 w 66"/>
                    <a:gd name="T39" fmla="*/ 2147483646 h 46"/>
                    <a:gd name="T40" fmla="*/ 0 w 66"/>
                    <a:gd name="T41" fmla="*/ 2147483646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4" y="2"/>
                        <a:pt x="20" y="0"/>
                        <a:pt x="24" y="0"/>
                      </a:cubicBezTo>
                      <a:cubicBezTo>
                        <a:pt x="30" y="0"/>
                        <a:pt x="35" y="2"/>
                        <a:pt x="37" y="8"/>
                      </a:cubicBezTo>
                      <a:cubicBezTo>
                        <a:pt x="40" y="3"/>
                        <a:pt x="46" y="0"/>
                        <a:pt x="51" y="0"/>
                      </a:cubicBezTo>
                      <a:cubicBezTo>
                        <a:pt x="63" y="0"/>
                        <a:pt x="66" y="8"/>
                        <a:pt x="66" y="18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5"/>
                        <a:pt x="54" y="9"/>
                        <a:pt x="47" y="9"/>
                      </a:cubicBezTo>
                      <a:cubicBezTo>
                        <a:pt x="39" y="9"/>
                        <a:pt x="39" y="18"/>
                        <a:pt x="39" y="24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5"/>
                        <a:pt x="27" y="9"/>
                        <a:pt x="20" y="9"/>
                      </a:cubicBezTo>
                      <a:cubicBezTo>
                        <a:pt x="12" y="9"/>
                        <a:pt x="11" y="18"/>
                        <a:pt x="11" y="24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8" name="Freeform 63"/>
                <p:cNvSpPr>
                  <a:spLocks/>
                </p:cNvSpPr>
                <p:nvPr userDrawn="1"/>
              </p:nvSpPr>
              <p:spPr bwMode="auto">
                <a:xfrm>
                  <a:off x="3021013" y="3217863"/>
                  <a:ext cx="165100" cy="293688"/>
                </a:xfrm>
                <a:custGeom>
                  <a:avLst/>
                  <a:gdLst>
                    <a:gd name="T0" fmla="*/ 0 w 26"/>
                    <a:gd name="T1" fmla="*/ 2147483646 h 46"/>
                    <a:gd name="T2" fmla="*/ 2147483646 w 26"/>
                    <a:gd name="T3" fmla="*/ 2147483646 h 46"/>
                    <a:gd name="T4" fmla="*/ 2147483646 w 26"/>
                    <a:gd name="T5" fmla="*/ 2147483646 h 46"/>
                    <a:gd name="T6" fmla="*/ 2147483646 w 26"/>
                    <a:gd name="T7" fmla="*/ 2147483646 h 46"/>
                    <a:gd name="T8" fmla="*/ 2147483646 w 26"/>
                    <a:gd name="T9" fmla="*/ 0 h 46"/>
                    <a:gd name="T10" fmla="*/ 2147483646 w 26"/>
                    <a:gd name="T11" fmla="*/ 0 h 46"/>
                    <a:gd name="T12" fmla="*/ 2147483646 w 26"/>
                    <a:gd name="T13" fmla="*/ 2147483646 h 46"/>
                    <a:gd name="T14" fmla="*/ 2147483646 w 26"/>
                    <a:gd name="T15" fmla="*/ 2147483646 h 46"/>
                    <a:gd name="T16" fmla="*/ 2147483646 w 26"/>
                    <a:gd name="T17" fmla="*/ 2147483646 h 46"/>
                    <a:gd name="T18" fmla="*/ 2147483646 w 26"/>
                    <a:gd name="T19" fmla="*/ 2147483646 h 46"/>
                    <a:gd name="T20" fmla="*/ 0 w 26"/>
                    <a:gd name="T21" fmla="*/ 2147483646 h 46"/>
                    <a:gd name="T22" fmla="*/ 0 w 26"/>
                    <a:gd name="T23" fmla="*/ 2147483646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7"/>
                        <a:pt x="16" y="0"/>
                        <a:pt x="23" y="0"/>
                      </a:cubicBezTo>
                      <a:cubicBezTo>
                        <a:pt x="24" y="0"/>
                        <a:pt x="25" y="0"/>
                        <a:pt x="26" y="0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2"/>
                        <a:pt x="23" y="11"/>
                        <a:pt x="21" y="11"/>
                      </a:cubicBezTo>
                      <a:cubicBezTo>
                        <a:pt x="12" y="11"/>
                        <a:pt x="12" y="23"/>
                        <a:pt x="12" y="30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" name="Freeform 64"/>
                <p:cNvSpPr>
                  <a:spLocks noEditPoints="1"/>
                </p:cNvSpPr>
                <p:nvPr userDrawn="1"/>
              </p:nvSpPr>
              <p:spPr bwMode="auto">
                <a:xfrm>
                  <a:off x="3186113" y="3217863"/>
                  <a:ext cx="260350" cy="300038"/>
                </a:xfrm>
                <a:custGeom>
                  <a:avLst/>
                  <a:gdLst>
                    <a:gd name="T0" fmla="*/ 2147483646 w 41"/>
                    <a:gd name="T1" fmla="*/ 2147483646 h 47"/>
                    <a:gd name="T2" fmla="*/ 2147483646 w 41"/>
                    <a:gd name="T3" fmla="*/ 0 h 47"/>
                    <a:gd name="T4" fmla="*/ 2147483646 w 41"/>
                    <a:gd name="T5" fmla="*/ 2147483646 h 47"/>
                    <a:gd name="T6" fmla="*/ 2147483646 w 41"/>
                    <a:gd name="T7" fmla="*/ 2147483646 h 47"/>
                    <a:gd name="T8" fmla="*/ 2147483646 w 41"/>
                    <a:gd name="T9" fmla="*/ 2147483646 h 47"/>
                    <a:gd name="T10" fmla="*/ 2147483646 w 41"/>
                    <a:gd name="T11" fmla="*/ 2147483646 h 47"/>
                    <a:gd name="T12" fmla="*/ 2147483646 w 41"/>
                    <a:gd name="T13" fmla="*/ 2147483646 h 47"/>
                    <a:gd name="T14" fmla="*/ 2147483646 w 41"/>
                    <a:gd name="T15" fmla="*/ 2147483646 h 47"/>
                    <a:gd name="T16" fmla="*/ 2147483646 w 41"/>
                    <a:gd name="T17" fmla="*/ 2147483646 h 47"/>
                    <a:gd name="T18" fmla="*/ 2147483646 w 41"/>
                    <a:gd name="T19" fmla="*/ 2147483646 h 47"/>
                    <a:gd name="T20" fmla="*/ 0 w 41"/>
                    <a:gd name="T21" fmla="*/ 2147483646 h 47"/>
                    <a:gd name="T22" fmla="*/ 2147483646 w 41"/>
                    <a:gd name="T23" fmla="*/ 2147483646 h 47"/>
                    <a:gd name="T24" fmla="*/ 2147483646 w 41"/>
                    <a:gd name="T25" fmla="*/ 2147483646 h 47"/>
                    <a:gd name="T26" fmla="*/ 2147483646 w 41"/>
                    <a:gd name="T27" fmla="*/ 2147483646 h 47"/>
                    <a:gd name="T28" fmla="*/ 2147483646 w 41"/>
                    <a:gd name="T29" fmla="*/ 2147483646 h 47"/>
                    <a:gd name="T30" fmla="*/ 2147483646 w 41"/>
                    <a:gd name="T31" fmla="*/ 2147483646 h 47"/>
                    <a:gd name="T32" fmla="*/ 2147483646 w 41"/>
                    <a:gd name="T33" fmla="*/ 2147483646 h 47"/>
                    <a:gd name="T34" fmla="*/ 2147483646 w 41"/>
                    <a:gd name="T35" fmla="*/ 2147483646 h 47"/>
                    <a:gd name="T36" fmla="*/ 2147483646 w 41"/>
                    <a:gd name="T37" fmla="*/ 2147483646 h 47"/>
                    <a:gd name="T38" fmla="*/ 2147483646 w 41"/>
                    <a:gd name="T39" fmla="*/ 2147483646 h 47"/>
                    <a:gd name="T40" fmla="*/ 2147483646 w 41"/>
                    <a:gd name="T41" fmla="*/ 2147483646 h 47"/>
                    <a:gd name="T42" fmla="*/ 2147483646 w 41"/>
                    <a:gd name="T43" fmla="*/ 2147483646 h 47"/>
                    <a:gd name="T44" fmla="*/ 2147483646 w 41"/>
                    <a:gd name="T45" fmla="*/ 2147483646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1" h="47">
                      <a:moveTo>
                        <a:pt x="5" y="4"/>
                      </a:moveTo>
                      <a:cubicBezTo>
                        <a:pt x="9" y="1"/>
                        <a:pt x="15" y="0"/>
                        <a:pt x="21" y="0"/>
                      </a:cubicBezTo>
                      <a:cubicBezTo>
                        <a:pt x="34" y="0"/>
                        <a:pt x="40" y="6"/>
                        <a:pt x="40" y="19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9"/>
                        <a:pt x="40" y="33"/>
                        <a:pt x="40" y="36"/>
                      </a:cubicBezTo>
                      <a:cubicBezTo>
                        <a:pt x="40" y="40"/>
                        <a:pt x="40" y="43"/>
                        <a:pt x="41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4"/>
                        <a:pt x="30" y="41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7" y="45"/>
                        <a:pt x="21" y="47"/>
                        <a:pt x="16" y="47"/>
                      </a:cubicBezTo>
                      <a:cubicBezTo>
                        <a:pt x="8" y="47"/>
                        <a:pt x="0" y="43"/>
                        <a:pt x="0" y="34"/>
                      </a:cubicBezTo>
                      <a:cubicBezTo>
                        <a:pt x="0" y="27"/>
                        <a:pt x="3" y="23"/>
                        <a:pt x="8" y="21"/>
                      </a:cubicBezTo>
                      <a:cubicBezTo>
                        <a:pt x="12" y="19"/>
                        <a:pt x="18" y="18"/>
                        <a:pt x="23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11"/>
                        <a:pt x="26" y="9"/>
                        <a:pt x="19" y="9"/>
                      </a:cubicBezTo>
                      <a:cubicBezTo>
                        <a:pt x="14" y="9"/>
                        <a:pt x="9" y="11"/>
                        <a:pt x="5" y="14"/>
                      </a:cubicBezTo>
                      <a:lnTo>
                        <a:pt x="5" y="4"/>
                      </a:lnTo>
                      <a:close/>
                      <a:moveTo>
                        <a:pt x="19" y="39"/>
                      </a:moveTo>
                      <a:cubicBezTo>
                        <a:pt x="22" y="39"/>
                        <a:pt x="25" y="37"/>
                        <a:pt x="27" y="35"/>
                      </a:cubicBezTo>
                      <a:cubicBezTo>
                        <a:pt x="29" y="32"/>
                        <a:pt x="29" y="29"/>
                        <a:pt x="29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19" y="25"/>
                        <a:pt x="11" y="26"/>
                        <a:pt x="11" y="33"/>
                      </a:cubicBezTo>
                      <a:cubicBezTo>
                        <a:pt x="11" y="37"/>
                        <a:pt x="14" y="39"/>
                        <a:pt x="19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" name="Freeform 65"/>
                <p:cNvSpPr>
                  <a:spLocks/>
                </p:cNvSpPr>
                <p:nvPr userDrawn="1"/>
              </p:nvSpPr>
              <p:spPr bwMode="auto">
                <a:xfrm>
                  <a:off x="3446463" y="3140076"/>
                  <a:ext cx="196850" cy="377825"/>
                </a:xfrm>
                <a:custGeom>
                  <a:avLst/>
                  <a:gdLst>
                    <a:gd name="T0" fmla="*/ 2147483646 w 31"/>
                    <a:gd name="T1" fmla="*/ 2147483646 h 59"/>
                    <a:gd name="T2" fmla="*/ 0 w 31"/>
                    <a:gd name="T3" fmla="*/ 2147483646 h 59"/>
                    <a:gd name="T4" fmla="*/ 0 w 31"/>
                    <a:gd name="T5" fmla="*/ 2147483646 h 59"/>
                    <a:gd name="T6" fmla="*/ 2147483646 w 31"/>
                    <a:gd name="T7" fmla="*/ 2147483646 h 59"/>
                    <a:gd name="T8" fmla="*/ 2147483646 w 31"/>
                    <a:gd name="T9" fmla="*/ 2147483646 h 59"/>
                    <a:gd name="T10" fmla="*/ 2147483646 w 31"/>
                    <a:gd name="T11" fmla="*/ 0 h 59"/>
                    <a:gd name="T12" fmla="*/ 2147483646 w 31"/>
                    <a:gd name="T13" fmla="*/ 2147483646 h 59"/>
                    <a:gd name="T14" fmla="*/ 2147483646 w 31"/>
                    <a:gd name="T15" fmla="*/ 2147483646 h 59"/>
                    <a:gd name="T16" fmla="*/ 2147483646 w 31"/>
                    <a:gd name="T17" fmla="*/ 2147483646 h 59"/>
                    <a:gd name="T18" fmla="*/ 2147483646 w 31"/>
                    <a:gd name="T19" fmla="*/ 2147483646 h 59"/>
                    <a:gd name="T20" fmla="*/ 2147483646 w 31"/>
                    <a:gd name="T21" fmla="*/ 2147483646 h 59"/>
                    <a:gd name="T22" fmla="*/ 2147483646 w 31"/>
                    <a:gd name="T23" fmla="*/ 2147483646 h 59"/>
                    <a:gd name="T24" fmla="*/ 2147483646 w 31"/>
                    <a:gd name="T25" fmla="*/ 2147483646 h 59"/>
                    <a:gd name="T26" fmla="*/ 2147483646 w 31"/>
                    <a:gd name="T27" fmla="*/ 2147483646 h 59"/>
                    <a:gd name="T28" fmla="*/ 2147483646 w 31"/>
                    <a:gd name="T29" fmla="*/ 2147483646 h 59"/>
                    <a:gd name="T30" fmla="*/ 2147483646 w 31"/>
                    <a:gd name="T31" fmla="*/ 2147483646 h 59"/>
                    <a:gd name="T32" fmla="*/ 2147483646 w 31"/>
                    <a:gd name="T33" fmla="*/ 2147483646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59">
                      <a:moveTo>
                        <a:pt x="8" y="22"/>
                      </a:move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0" y="47"/>
                        <a:pt x="21" y="50"/>
                        <a:pt x="26" y="50"/>
                      </a:cubicBezTo>
                      <a:cubicBezTo>
                        <a:pt x="28" y="50"/>
                        <a:pt x="30" y="50"/>
                        <a:pt x="31" y="49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29" y="59"/>
                        <a:pt x="26" y="59"/>
                        <a:pt x="23" y="59"/>
                      </a:cubicBezTo>
                      <a:cubicBezTo>
                        <a:pt x="13" y="59"/>
                        <a:pt x="8" y="54"/>
                        <a:pt x="8" y="45"/>
                      </a:cubicBez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" name="Freeform 66"/>
                <p:cNvSpPr>
                  <a:spLocks noEditPoints="1"/>
                </p:cNvSpPr>
                <p:nvPr userDrawn="1"/>
              </p:nvSpPr>
              <p:spPr bwMode="auto">
                <a:xfrm>
                  <a:off x="3643313" y="3217863"/>
                  <a:ext cx="271463" cy="300038"/>
                </a:xfrm>
                <a:custGeom>
                  <a:avLst/>
                  <a:gdLst>
                    <a:gd name="T0" fmla="*/ 2147483646 w 43"/>
                    <a:gd name="T1" fmla="*/ 2147483646 h 47"/>
                    <a:gd name="T2" fmla="*/ 2147483646 w 43"/>
                    <a:gd name="T3" fmla="*/ 2147483646 h 47"/>
                    <a:gd name="T4" fmla="*/ 0 w 43"/>
                    <a:gd name="T5" fmla="*/ 2147483646 h 47"/>
                    <a:gd name="T6" fmla="*/ 2147483646 w 43"/>
                    <a:gd name="T7" fmla="*/ 0 h 47"/>
                    <a:gd name="T8" fmla="*/ 2147483646 w 43"/>
                    <a:gd name="T9" fmla="*/ 2147483646 h 47"/>
                    <a:gd name="T10" fmla="*/ 2147483646 w 43"/>
                    <a:gd name="T11" fmla="*/ 2147483646 h 47"/>
                    <a:gd name="T12" fmla="*/ 2147483646 w 43"/>
                    <a:gd name="T13" fmla="*/ 2147483646 h 47"/>
                    <a:gd name="T14" fmla="*/ 2147483646 w 43"/>
                    <a:gd name="T15" fmla="*/ 2147483646 h 47"/>
                    <a:gd name="T16" fmla="*/ 2147483646 w 43"/>
                    <a:gd name="T17" fmla="*/ 2147483646 h 47"/>
                    <a:gd name="T18" fmla="*/ 2147483646 w 43"/>
                    <a:gd name="T19" fmla="*/ 2147483646 h 47"/>
                    <a:gd name="T20" fmla="*/ 2147483646 w 43"/>
                    <a:gd name="T21" fmla="*/ 2147483646 h 47"/>
                    <a:gd name="T22" fmla="*/ 2147483646 w 43"/>
                    <a:gd name="T23" fmla="*/ 2147483646 h 47"/>
                    <a:gd name="T24" fmla="*/ 2147483646 w 43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3" h="47">
                      <a:moveTo>
                        <a:pt x="39" y="44"/>
                      </a:moveTo>
                      <a:cubicBezTo>
                        <a:pt x="35" y="46"/>
                        <a:pt x="30" y="47"/>
                        <a:pt x="24" y="47"/>
                      </a:cubicBezTo>
                      <a:cubicBezTo>
                        <a:pt x="9" y="47"/>
                        <a:pt x="0" y="39"/>
                        <a:pt x="0" y="24"/>
                      </a:cubicBezTo>
                      <a:cubicBezTo>
                        <a:pt x="0" y="11"/>
                        <a:pt x="7" y="0"/>
                        <a:pt x="21" y="0"/>
                      </a:cubicBezTo>
                      <a:cubicBezTo>
                        <a:pt x="38" y="0"/>
                        <a:pt x="43" y="12"/>
                        <a:pt x="43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35"/>
                        <a:pt x="17" y="39"/>
                        <a:pt x="24" y="39"/>
                      </a:cubicBezTo>
                      <a:cubicBezTo>
                        <a:pt x="30" y="39"/>
                        <a:pt x="35" y="37"/>
                        <a:pt x="39" y="34"/>
                      </a:cubicBezTo>
                      <a:lnTo>
                        <a:pt x="39" y="44"/>
                      </a:lnTo>
                      <a:close/>
                      <a:moveTo>
                        <a:pt x="31" y="19"/>
                      </a:moveTo>
                      <a:cubicBezTo>
                        <a:pt x="31" y="14"/>
                        <a:pt x="28" y="9"/>
                        <a:pt x="22" y="9"/>
                      </a:cubicBezTo>
                      <a:cubicBezTo>
                        <a:pt x="15" y="9"/>
                        <a:pt x="12" y="13"/>
                        <a:pt x="11" y="19"/>
                      </a:cubicBez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" name="Freeform 67"/>
                <p:cNvSpPr>
                  <a:spLocks/>
                </p:cNvSpPr>
                <p:nvPr userDrawn="1"/>
              </p:nvSpPr>
              <p:spPr bwMode="auto">
                <a:xfrm>
                  <a:off x="3927475" y="3217863"/>
                  <a:ext cx="203200" cy="300038"/>
                </a:xfrm>
                <a:custGeom>
                  <a:avLst/>
                  <a:gdLst>
                    <a:gd name="T0" fmla="*/ 2147483646 w 32"/>
                    <a:gd name="T1" fmla="*/ 2147483646 h 47"/>
                    <a:gd name="T2" fmla="*/ 2147483646 w 32"/>
                    <a:gd name="T3" fmla="*/ 2147483646 h 47"/>
                    <a:gd name="T4" fmla="*/ 2147483646 w 32"/>
                    <a:gd name="T5" fmla="*/ 2147483646 h 47"/>
                    <a:gd name="T6" fmla="*/ 2147483646 w 32"/>
                    <a:gd name="T7" fmla="*/ 2147483646 h 47"/>
                    <a:gd name="T8" fmla="*/ 2147483646 w 32"/>
                    <a:gd name="T9" fmla="*/ 2147483646 h 47"/>
                    <a:gd name="T10" fmla="*/ 0 w 32"/>
                    <a:gd name="T11" fmla="*/ 2147483646 h 47"/>
                    <a:gd name="T12" fmla="*/ 2147483646 w 32"/>
                    <a:gd name="T13" fmla="*/ 2147483646 h 47"/>
                    <a:gd name="T14" fmla="*/ 2147483646 w 32"/>
                    <a:gd name="T15" fmla="*/ 2147483646 h 47"/>
                    <a:gd name="T16" fmla="*/ 2147483646 w 32"/>
                    <a:gd name="T17" fmla="*/ 2147483646 h 47"/>
                    <a:gd name="T18" fmla="*/ 0 w 32"/>
                    <a:gd name="T19" fmla="*/ 2147483646 h 47"/>
                    <a:gd name="T20" fmla="*/ 2147483646 w 32"/>
                    <a:gd name="T21" fmla="*/ 0 h 47"/>
                    <a:gd name="T22" fmla="*/ 2147483646 w 32"/>
                    <a:gd name="T23" fmla="*/ 2147483646 h 47"/>
                    <a:gd name="T24" fmla="*/ 2147483646 w 32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2" h="47">
                      <a:moveTo>
                        <a:pt x="29" y="11"/>
                      </a:moveTo>
                      <a:cubicBezTo>
                        <a:pt x="26" y="9"/>
                        <a:pt x="23" y="9"/>
                        <a:pt x="19" y="9"/>
                      </a:cubicBezTo>
                      <a:cubicBezTo>
                        <a:pt x="16" y="9"/>
                        <a:pt x="12" y="10"/>
                        <a:pt x="12" y="14"/>
                      </a:cubicBezTo>
                      <a:cubicBezTo>
                        <a:pt x="12" y="21"/>
                        <a:pt x="32" y="16"/>
                        <a:pt x="32" y="33"/>
                      </a:cubicBezTo>
                      <a:cubicBezTo>
                        <a:pt x="32" y="43"/>
                        <a:pt x="23" y="47"/>
                        <a:pt x="13" y="47"/>
                      </a:cubicBezTo>
                      <a:cubicBezTo>
                        <a:pt x="9" y="47"/>
                        <a:pt x="4" y="47"/>
                        <a:pt x="0" y="45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4" y="38"/>
                        <a:pt x="8" y="39"/>
                        <a:pt x="12" y="39"/>
                      </a:cubicBezTo>
                      <a:cubicBezTo>
                        <a:pt x="15" y="39"/>
                        <a:pt x="20" y="38"/>
                        <a:pt x="20" y="33"/>
                      </a:cubicBezTo>
                      <a:cubicBezTo>
                        <a:pt x="20" y="24"/>
                        <a:pt x="0" y="30"/>
                        <a:pt x="0" y="14"/>
                      </a:cubicBezTo>
                      <a:cubicBezTo>
                        <a:pt x="0" y="4"/>
                        <a:pt x="8" y="0"/>
                        <a:pt x="17" y="0"/>
                      </a:cubicBezTo>
                      <a:cubicBezTo>
                        <a:pt x="23" y="0"/>
                        <a:pt x="26" y="1"/>
                        <a:pt x="30" y="2"/>
                      </a:cubicBezTo>
                      <a:lnTo>
                        <a:pt x="2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3" name="Freeform 68"/>
                <p:cNvSpPr>
                  <a:spLocks/>
                </p:cNvSpPr>
                <p:nvPr userDrawn="1"/>
              </p:nvSpPr>
              <p:spPr bwMode="auto">
                <a:xfrm>
                  <a:off x="4283075" y="3121026"/>
                  <a:ext cx="317500" cy="390525"/>
                </a:xfrm>
                <a:custGeom>
                  <a:avLst/>
                  <a:gdLst>
                    <a:gd name="T0" fmla="*/ 0 w 200"/>
                    <a:gd name="T1" fmla="*/ 0 h 246"/>
                    <a:gd name="T2" fmla="*/ 2147483646 w 200"/>
                    <a:gd name="T3" fmla="*/ 0 h 246"/>
                    <a:gd name="T4" fmla="*/ 2147483646 w 200"/>
                    <a:gd name="T5" fmla="*/ 2147483646 h 246"/>
                    <a:gd name="T6" fmla="*/ 2147483646 w 200"/>
                    <a:gd name="T7" fmla="*/ 2147483646 h 246"/>
                    <a:gd name="T8" fmla="*/ 2147483646 w 200"/>
                    <a:gd name="T9" fmla="*/ 0 h 246"/>
                    <a:gd name="T10" fmla="*/ 2147483646 w 200"/>
                    <a:gd name="T11" fmla="*/ 0 h 246"/>
                    <a:gd name="T12" fmla="*/ 2147483646 w 200"/>
                    <a:gd name="T13" fmla="*/ 2147483646 h 246"/>
                    <a:gd name="T14" fmla="*/ 2147483646 w 200"/>
                    <a:gd name="T15" fmla="*/ 2147483646 h 246"/>
                    <a:gd name="T16" fmla="*/ 2147483646 w 200"/>
                    <a:gd name="T17" fmla="*/ 2147483646 h 246"/>
                    <a:gd name="T18" fmla="*/ 2147483646 w 200"/>
                    <a:gd name="T19" fmla="*/ 2147483646 h 246"/>
                    <a:gd name="T20" fmla="*/ 2147483646 w 200"/>
                    <a:gd name="T21" fmla="*/ 2147483646 h 246"/>
                    <a:gd name="T22" fmla="*/ 0 w 200"/>
                    <a:gd name="T23" fmla="*/ 2147483646 h 246"/>
                    <a:gd name="T24" fmla="*/ 0 w 200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00" h="246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52" y="185"/>
                      </a:lnTo>
                      <a:lnTo>
                        <a:pt x="156" y="185"/>
                      </a:lnTo>
                      <a:lnTo>
                        <a:pt x="156" y="0"/>
                      </a:lnTo>
                      <a:lnTo>
                        <a:pt x="200" y="0"/>
                      </a:lnTo>
                      <a:lnTo>
                        <a:pt x="200" y="246"/>
                      </a:lnTo>
                      <a:lnTo>
                        <a:pt x="140" y="246"/>
                      </a:lnTo>
                      <a:lnTo>
                        <a:pt x="48" y="65"/>
                      </a:lnTo>
                      <a:lnTo>
                        <a:pt x="48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4" name="Freeform 69"/>
                <p:cNvSpPr>
                  <a:spLocks noEditPoints="1"/>
                </p:cNvSpPr>
                <p:nvPr userDrawn="1"/>
              </p:nvSpPr>
              <p:spPr bwMode="auto">
                <a:xfrm>
                  <a:off x="4664075" y="3121026"/>
                  <a:ext cx="273050" cy="390525"/>
                </a:xfrm>
                <a:custGeom>
                  <a:avLst/>
                  <a:gdLst>
                    <a:gd name="T0" fmla="*/ 0 w 43"/>
                    <a:gd name="T1" fmla="*/ 0 h 61"/>
                    <a:gd name="T2" fmla="*/ 2147483646 w 43"/>
                    <a:gd name="T3" fmla="*/ 0 h 61"/>
                    <a:gd name="T4" fmla="*/ 2147483646 w 43"/>
                    <a:gd name="T5" fmla="*/ 2147483646 h 61"/>
                    <a:gd name="T6" fmla="*/ 2147483646 w 43"/>
                    <a:gd name="T7" fmla="*/ 2147483646 h 61"/>
                    <a:gd name="T8" fmla="*/ 2147483646 w 43"/>
                    <a:gd name="T9" fmla="*/ 2147483646 h 61"/>
                    <a:gd name="T10" fmla="*/ 2147483646 w 43"/>
                    <a:gd name="T11" fmla="*/ 2147483646 h 61"/>
                    <a:gd name="T12" fmla="*/ 2147483646 w 43"/>
                    <a:gd name="T13" fmla="*/ 2147483646 h 61"/>
                    <a:gd name="T14" fmla="*/ 0 w 43"/>
                    <a:gd name="T15" fmla="*/ 2147483646 h 61"/>
                    <a:gd name="T16" fmla="*/ 0 w 43"/>
                    <a:gd name="T17" fmla="*/ 0 h 61"/>
                    <a:gd name="T18" fmla="*/ 2147483646 w 43"/>
                    <a:gd name="T19" fmla="*/ 2147483646 h 61"/>
                    <a:gd name="T20" fmla="*/ 2147483646 w 43"/>
                    <a:gd name="T21" fmla="*/ 2147483646 h 61"/>
                    <a:gd name="T22" fmla="*/ 2147483646 w 43"/>
                    <a:gd name="T23" fmla="*/ 2147483646 h 61"/>
                    <a:gd name="T24" fmla="*/ 2147483646 w 43"/>
                    <a:gd name="T25" fmla="*/ 2147483646 h 61"/>
                    <a:gd name="T26" fmla="*/ 2147483646 w 43"/>
                    <a:gd name="T27" fmla="*/ 2147483646 h 61"/>
                    <a:gd name="T28" fmla="*/ 2147483646 w 43"/>
                    <a:gd name="T29" fmla="*/ 2147483646 h 61"/>
                    <a:gd name="T30" fmla="*/ 2147483646 w 43"/>
                    <a:gd name="T31" fmla="*/ 2147483646 h 61"/>
                    <a:gd name="T32" fmla="*/ 2147483646 w 43"/>
                    <a:gd name="T33" fmla="*/ 2147483646 h 61"/>
                    <a:gd name="T34" fmla="*/ 2147483646 w 43"/>
                    <a:gd name="T35" fmla="*/ 2147483646 h 61"/>
                    <a:gd name="T36" fmla="*/ 2147483646 w 43"/>
                    <a:gd name="T37" fmla="*/ 2147483646 h 61"/>
                    <a:gd name="T38" fmla="*/ 2147483646 w 43"/>
                    <a:gd name="T39" fmla="*/ 2147483646 h 61"/>
                    <a:gd name="T40" fmla="*/ 2147483646 w 43"/>
                    <a:gd name="T41" fmla="*/ 2147483646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" h="61">
                      <a:moveTo>
                        <a:pt x="0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9" y="0"/>
                        <a:pt x="41" y="2"/>
                        <a:pt x="41" y="16"/>
                      </a:cubicBezTo>
                      <a:cubicBezTo>
                        <a:pt x="41" y="23"/>
                        <a:pt x="36" y="28"/>
                        <a:pt x="29" y="29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7" y="30"/>
                        <a:pt x="43" y="36"/>
                        <a:pt x="43" y="44"/>
                      </a:cubicBezTo>
                      <a:cubicBezTo>
                        <a:pt x="43" y="59"/>
                        <a:pt x="29" y="61"/>
                        <a:pt x="2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25"/>
                      </a:move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22" y="25"/>
                        <a:pt x="29" y="24"/>
                        <a:pt x="29" y="17"/>
                      </a:cubicBezTo>
                      <a:cubicBezTo>
                        <a:pt x="29" y="10"/>
                        <a:pt x="23" y="10"/>
                        <a:pt x="17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25"/>
                      </a:lnTo>
                      <a:close/>
                      <a:moveTo>
                        <a:pt x="12" y="52"/>
                      </a:move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24" y="52"/>
                        <a:pt x="31" y="50"/>
                        <a:pt x="31" y="43"/>
                      </a:cubicBezTo>
                      <a:cubicBezTo>
                        <a:pt x="31" y="35"/>
                        <a:pt x="24" y="34"/>
                        <a:pt x="18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" name="Freeform 70"/>
                <p:cNvSpPr>
                  <a:spLocks noEditPoints="1"/>
                </p:cNvSpPr>
                <p:nvPr userDrawn="1"/>
              </p:nvSpPr>
              <p:spPr bwMode="auto">
                <a:xfrm>
                  <a:off x="4981575" y="3121026"/>
                  <a:ext cx="330200" cy="390525"/>
                </a:xfrm>
                <a:custGeom>
                  <a:avLst/>
                  <a:gdLst>
                    <a:gd name="T0" fmla="*/ 0 w 52"/>
                    <a:gd name="T1" fmla="*/ 0 h 61"/>
                    <a:gd name="T2" fmla="*/ 2147483646 w 52"/>
                    <a:gd name="T3" fmla="*/ 0 h 61"/>
                    <a:gd name="T4" fmla="*/ 2147483646 w 52"/>
                    <a:gd name="T5" fmla="*/ 2147483646 h 61"/>
                    <a:gd name="T6" fmla="*/ 2147483646 w 52"/>
                    <a:gd name="T7" fmla="*/ 2147483646 h 61"/>
                    <a:gd name="T8" fmla="*/ 0 w 52"/>
                    <a:gd name="T9" fmla="*/ 2147483646 h 61"/>
                    <a:gd name="T10" fmla="*/ 0 w 52"/>
                    <a:gd name="T11" fmla="*/ 0 h 61"/>
                    <a:gd name="T12" fmla="*/ 2147483646 w 52"/>
                    <a:gd name="T13" fmla="*/ 2147483646 h 61"/>
                    <a:gd name="T14" fmla="*/ 2147483646 w 52"/>
                    <a:gd name="T15" fmla="*/ 2147483646 h 61"/>
                    <a:gd name="T16" fmla="*/ 2147483646 w 52"/>
                    <a:gd name="T17" fmla="*/ 2147483646 h 61"/>
                    <a:gd name="T18" fmla="*/ 2147483646 w 52"/>
                    <a:gd name="T19" fmla="*/ 2147483646 h 61"/>
                    <a:gd name="T20" fmla="*/ 2147483646 w 52"/>
                    <a:gd name="T21" fmla="*/ 2147483646 h 61"/>
                    <a:gd name="T22" fmla="*/ 2147483646 w 52"/>
                    <a:gd name="T23" fmla="*/ 2147483646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61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5" y="0"/>
                        <a:pt x="52" y="6"/>
                        <a:pt x="52" y="31"/>
                      </a:cubicBezTo>
                      <a:cubicBezTo>
                        <a:pt x="52" y="55"/>
                        <a:pt x="35" y="61"/>
                        <a:pt x="16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52"/>
                      </a:move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29" y="52"/>
                        <a:pt x="39" y="44"/>
                        <a:pt x="39" y="31"/>
                      </a:cubicBezTo>
                      <a:cubicBezTo>
                        <a:pt x="39" y="17"/>
                        <a:pt x="29" y="10"/>
                        <a:pt x="19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6" name="Rectangle 71"/>
                <p:cNvSpPr>
                  <a:spLocks noChangeArrowheads="1"/>
                </p:cNvSpPr>
                <p:nvPr userDrawn="1"/>
              </p:nvSpPr>
              <p:spPr bwMode="auto">
                <a:xfrm>
                  <a:off x="1187078" y="2802786"/>
                  <a:ext cx="690800" cy="1033373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/>
                </a:p>
              </p:txBody>
            </p:sp>
            <p:sp>
              <p:nvSpPr>
                <p:cNvPr id="47" name="Freeform 72"/>
                <p:cNvSpPr>
                  <a:spLocks/>
                </p:cNvSpPr>
                <p:nvPr userDrawn="1"/>
              </p:nvSpPr>
              <p:spPr bwMode="auto">
                <a:xfrm>
                  <a:off x="1395413" y="2801938"/>
                  <a:ext cx="425450" cy="1035050"/>
                </a:xfrm>
                <a:custGeom>
                  <a:avLst/>
                  <a:gdLst>
                    <a:gd name="T0" fmla="*/ 2147483646 w 67"/>
                    <a:gd name="T1" fmla="*/ 2147483646 h 162"/>
                    <a:gd name="T2" fmla="*/ 2147483646 w 67"/>
                    <a:gd name="T3" fmla="*/ 0 h 162"/>
                    <a:gd name="T4" fmla="*/ 2147483646 w 67"/>
                    <a:gd name="T5" fmla="*/ 0 h 162"/>
                    <a:gd name="T6" fmla="*/ 2147483646 w 67"/>
                    <a:gd name="T7" fmla="*/ 2147483646 h 162"/>
                    <a:gd name="T8" fmla="*/ 2147483646 w 67"/>
                    <a:gd name="T9" fmla="*/ 2147483646 h 162"/>
                    <a:gd name="T10" fmla="*/ 2147483646 w 67"/>
                    <a:gd name="T11" fmla="*/ 2147483646 h 162"/>
                    <a:gd name="T12" fmla="*/ 2147483646 w 67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162">
                      <a:moveTo>
                        <a:pt x="12" y="98"/>
                      </a:moveTo>
                      <a:cubicBezTo>
                        <a:pt x="13" y="59"/>
                        <a:pt x="35" y="23"/>
                        <a:pt x="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19" y="23"/>
                        <a:pt x="2" y="55"/>
                        <a:pt x="1" y="91"/>
                      </a:cubicBezTo>
                      <a:cubicBezTo>
                        <a:pt x="0" y="119"/>
                        <a:pt x="6" y="140"/>
                        <a:pt x="21" y="162"/>
                      </a:cubicBezTo>
                      <a:cubicBezTo>
                        <a:pt x="26" y="162"/>
                        <a:pt x="26" y="162"/>
                        <a:pt x="26" y="162"/>
                      </a:cubicBezTo>
                      <a:cubicBezTo>
                        <a:pt x="15" y="142"/>
                        <a:pt x="11" y="121"/>
                        <a:pt x="12" y="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" name="Freeform 73"/>
                <p:cNvSpPr>
                  <a:spLocks/>
                </p:cNvSpPr>
                <p:nvPr userDrawn="1"/>
              </p:nvSpPr>
              <p:spPr bwMode="auto">
                <a:xfrm>
                  <a:off x="1287462" y="2801938"/>
                  <a:ext cx="323849" cy="1035050"/>
                </a:xfrm>
                <a:custGeom>
                  <a:avLst/>
                  <a:gdLst>
                    <a:gd name="T0" fmla="*/ 2147483646 w 51"/>
                    <a:gd name="T1" fmla="*/ 2147483646 h 162"/>
                    <a:gd name="T2" fmla="*/ 2147483646 w 51"/>
                    <a:gd name="T3" fmla="*/ 2147483646 h 162"/>
                    <a:gd name="T4" fmla="*/ 2147483646 w 51"/>
                    <a:gd name="T5" fmla="*/ 0 h 162"/>
                    <a:gd name="T6" fmla="*/ 2147483646 w 51"/>
                    <a:gd name="T7" fmla="*/ 0 h 162"/>
                    <a:gd name="T8" fmla="*/ 2147483646 w 51"/>
                    <a:gd name="T9" fmla="*/ 2147483646 h 162"/>
                    <a:gd name="T10" fmla="*/ 2147483646 w 51"/>
                    <a:gd name="T11" fmla="*/ 2147483646 h 162"/>
                    <a:gd name="T12" fmla="*/ 2147483646 w 51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1" h="162">
                      <a:moveTo>
                        <a:pt x="32" y="162"/>
                      </a:moveTo>
                      <a:cubicBezTo>
                        <a:pt x="19" y="148"/>
                        <a:pt x="4" y="122"/>
                        <a:pt x="2" y="94"/>
                      </a:cubicBezTo>
                      <a:cubicBezTo>
                        <a:pt x="0" y="60"/>
                        <a:pt x="11" y="27"/>
                        <a:pt x="3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4" y="28"/>
                        <a:pt x="9" y="65"/>
                        <a:pt x="13" y="101"/>
                      </a:cubicBezTo>
                      <a:cubicBezTo>
                        <a:pt x="15" y="124"/>
                        <a:pt x="24" y="142"/>
                        <a:pt x="38" y="162"/>
                      </a:cubicBezTo>
                      <a:lnTo>
                        <a:pt x="32" y="16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9" name="Freeform 74"/>
                <p:cNvSpPr>
                  <a:spLocks/>
                </p:cNvSpPr>
                <p:nvPr userDrawn="1"/>
              </p:nvSpPr>
              <p:spPr bwMode="auto">
                <a:xfrm>
                  <a:off x="1522413" y="3006726"/>
                  <a:ext cx="234950" cy="625475"/>
                </a:xfrm>
                <a:custGeom>
                  <a:avLst/>
                  <a:gdLst>
                    <a:gd name="T0" fmla="*/ 2147483646 w 37"/>
                    <a:gd name="T1" fmla="*/ 2147483646 h 98"/>
                    <a:gd name="T2" fmla="*/ 2147483646 w 37"/>
                    <a:gd name="T3" fmla="*/ 2147483646 h 98"/>
                    <a:gd name="T4" fmla="*/ 2147483646 w 37"/>
                    <a:gd name="T5" fmla="*/ 2147483646 h 98"/>
                    <a:gd name="T6" fmla="*/ 2147483646 w 37"/>
                    <a:gd name="T7" fmla="*/ 2147483646 h 98"/>
                    <a:gd name="T8" fmla="*/ 2147483646 w 37"/>
                    <a:gd name="T9" fmla="*/ 2147483646 h 98"/>
                    <a:gd name="T10" fmla="*/ 2147483646 w 37"/>
                    <a:gd name="T11" fmla="*/ 2147483646 h 98"/>
                    <a:gd name="T12" fmla="*/ 2147483646 w 37"/>
                    <a:gd name="T13" fmla="*/ 2147483646 h 98"/>
                    <a:gd name="T14" fmla="*/ 2147483646 w 37"/>
                    <a:gd name="T15" fmla="*/ 2147483646 h 98"/>
                    <a:gd name="T16" fmla="*/ 0 w 37"/>
                    <a:gd name="T17" fmla="*/ 2147483646 h 98"/>
                    <a:gd name="T18" fmla="*/ 2147483646 w 37"/>
                    <a:gd name="T19" fmla="*/ 2147483646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98">
                      <a:moveTo>
                        <a:pt x="1" y="96"/>
                      </a:moveTo>
                      <a:cubicBezTo>
                        <a:pt x="13" y="84"/>
                        <a:pt x="24" y="66"/>
                        <a:pt x="27" y="49"/>
                      </a:cubicBezTo>
                      <a:cubicBezTo>
                        <a:pt x="32" y="24"/>
                        <a:pt x="26" y="4"/>
                        <a:pt x="26" y="2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0"/>
                        <a:pt x="28" y="5"/>
                        <a:pt x="30" y="8"/>
                      </a:cubicBezTo>
                      <a:cubicBezTo>
                        <a:pt x="33" y="15"/>
                        <a:pt x="37" y="26"/>
                        <a:pt x="36" y="39"/>
                      </a:cubicBezTo>
                      <a:cubicBezTo>
                        <a:pt x="36" y="54"/>
                        <a:pt x="31" y="70"/>
                        <a:pt x="20" y="82"/>
                      </a:cubicBezTo>
                      <a:cubicBezTo>
                        <a:pt x="17" y="86"/>
                        <a:pt x="13" y="90"/>
                        <a:pt x="8" y="93"/>
                      </a:cubicBezTo>
                      <a:cubicBezTo>
                        <a:pt x="5" y="95"/>
                        <a:pt x="0" y="98"/>
                        <a:pt x="0" y="97"/>
                      </a:cubicBezTo>
                      <a:cubicBezTo>
                        <a:pt x="0" y="97"/>
                        <a:pt x="1" y="97"/>
                        <a:pt x="1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0" name="Freeform 75"/>
                <p:cNvSpPr>
                  <a:spLocks/>
                </p:cNvSpPr>
                <p:nvPr userDrawn="1"/>
              </p:nvSpPr>
              <p:spPr bwMode="auto">
                <a:xfrm>
                  <a:off x="1522413" y="3184526"/>
                  <a:ext cx="152400" cy="447675"/>
                </a:xfrm>
                <a:custGeom>
                  <a:avLst/>
                  <a:gdLst>
                    <a:gd name="T0" fmla="*/ 2147483646 w 24"/>
                    <a:gd name="T1" fmla="*/ 2147483646 h 70"/>
                    <a:gd name="T2" fmla="*/ 2147483646 w 24"/>
                    <a:gd name="T3" fmla="*/ 2147483646 h 70"/>
                    <a:gd name="T4" fmla="*/ 2147483646 w 24"/>
                    <a:gd name="T5" fmla="*/ 2147483646 h 70"/>
                    <a:gd name="T6" fmla="*/ 2147483646 w 24"/>
                    <a:gd name="T7" fmla="*/ 0 h 70"/>
                    <a:gd name="T8" fmla="*/ 2147483646 w 24"/>
                    <a:gd name="T9" fmla="*/ 2147483646 h 70"/>
                    <a:gd name="T10" fmla="*/ 2147483646 w 24"/>
                    <a:gd name="T11" fmla="*/ 2147483646 h 70"/>
                    <a:gd name="T12" fmla="*/ 2147483646 w 24"/>
                    <a:gd name="T13" fmla="*/ 2147483646 h 70"/>
                    <a:gd name="T14" fmla="*/ 2147483646 w 24"/>
                    <a:gd name="T15" fmla="*/ 2147483646 h 70"/>
                    <a:gd name="T16" fmla="*/ 0 w 24"/>
                    <a:gd name="T17" fmla="*/ 2147483646 h 70"/>
                    <a:gd name="T18" fmla="*/ 2147483646 w 24"/>
                    <a:gd name="T19" fmla="*/ 2147483646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70">
                      <a:moveTo>
                        <a:pt x="1" y="68"/>
                      </a:moveTo>
                      <a:cubicBezTo>
                        <a:pt x="9" y="59"/>
                        <a:pt x="16" y="46"/>
                        <a:pt x="18" y="34"/>
                      </a:cubicBezTo>
                      <a:cubicBezTo>
                        <a:pt x="20" y="16"/>
                        <a:pt x="15" y="2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6" y="3"/>
                        <a:pt x="18" y="5"/>
                      </a:cubicBezTo>
                      <a:cubicBezTo>
                        <a:pt x="20" y="10"/>
                        <a:pt x="23" y="17"/>
                        <a:pt x="24" y="26"/>
                      </a:cubicBezTo>
                      <a:cubicBezTo>
                        <a:pt x="24" y="37"/>
                        <a:pt x="21" y="49"/>
                        <a:pt x="14" y="58"/>
                      </a:cubicBezTo>
                      <a:cubicBezTo>
                        <a:pt x="12" y="61"/>
                        <a:pt x="9" y="64"/>
                        <a:pt x="6" y="66"/>
                      </a:cubicBezTo>
                      <a:cubicBezTo>
                        <a:pt x="4" y="67"/>
                        <a:pt x="0" y="70"/>
                        <a:pt x="0" y="69"/>
                      </a:cubicBezTo>
                      <a:cubicBezTo>
                        <a:pt x="0" y="69"/>
                        <a:pt x="0" y="69"/>
                        <a:pt x="1" y="68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2" name="Freeform 22"/>
              <p:cNvSpPr>
                <a:spLocks/>
              </p:cNvSpPr>
              <p:nvPr userDrawn="1"/>
            </p:nvSpPr>
            <p:spPr bwMode="auto">
              <a:xfrm>
                <a:off x="-508" y="3038474"/>
                <a:ext cx="1118110" cy="587376"/>
              </a:xfrm>
              <a:custGeom>
                <a:avLst/>
                <a:gdLst>
                  <a:gd name="T0" fmla="*/ 2147483646 w 704"/>
                  <a:gd name="T1" fmla="*/ 0 h 370"/>
                  <a:gd name="T2" fmla="*/ 0 w 704"/>
                  <a:gd name="T3" fmla="*/ 0 h 370"/>
                  <a:gd name="T4" fmla="*/ 0 w 704"/>
                  <a:gd name="T5" fmla="*/ 2147483646 h 370"/>
                  <a:gd name="T6" fmla="*/ 2147483646 w 704"/>
                  <a:gd name="T7" fmla="*/ 2147483646 h 370"/>
                  <a:gd name="T8" fmla="*/ 2147483646 w 704"/>
                  <a:gd name="T9" fmla="*/ 2147483646 h 370"/>
                  <a:gd name="T10" fmla="*/ 2147483646 w 704"/>
                  <a:gd name="T11" fmla="*/ 0 h 370"/>
                  <a:gd name="T12" fmla="*/ 2147483646 w 704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4" h="370">
                    <a:moveTo>
                      <a:pt x="352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352" y="370"/>
                    </a:lnTo>
                    <a:lnTo>
                      <a:pt x="704" y="370"/>
                    </a:lnTo>
                    <a:lnTo>
                      <a:pt x="704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Freeform 23"/>
              <p:cNvSpPr>
                <a:spLocks/>
              </p:cNvSpPr>
              <p:nvPr userDrawn="1"/>
            </p:nvSpPr>
            <p:spPr bwMode="auto">
              <a:xfrm>
                <a:off x="5584821" y="3038480"/>
                <a:ext cx="16990574" cy="587374"/>
              </a:xfrm>
              <a:custGeom>
                <a:avLst/>
                <a:gdLst>
                  <a:gd name="T0" fmla="*/ 2147483646 w 2818"/>
                  <a:gd name="T1" fmla="*/ 0 h 370"/>
                  <a:gd name="T2" fmla="*/ 0 w 2818"/>
                  <a:gd name="T3" fmla="*/ 0 h 370"/>
                  <a:gd name="T4" fmla="*/ 0 w 2818"/>
                  <a:gd name="T5" fmla="*/ 2147483646 h 370"/>
                  <a:gd name="T6" fmla="*/ 2147483646 w 2818"/>
                  <a:gd name="T7" fmla="*/ 2147483646 h 370"/>
                  <a:gd name="T8" fmla="*/ 2147483646 w 2818"/>
                  <a:gd name="T9" fmla="*/ 2147483646 h 370"/>
                  <a:gd name="T10" fmla="*/ 2147483646 w 2818"/>
                  <a:gd name="T11" fmla="*/ 0 h 370"/>
                  <a:gd name="T12" fmla="*/ 2147483646 w 2818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8" h="370">
                    <a:moveTo>
                      <a:pt x="1407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1407" y="370"/>
                    </a:lnTo>
                    <a:lnTo>
                      <a:pt x="2818" y="370"/>
                    </a:lnTo>
                    <a:lnTo>
                      <a:pt x="2818" y="0"/>
                    </a:lnTo>
                    <a:lnTo>
                      <a:pt x="1407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58" name="Title 1"/>
          <p:cNvSpPr>
            <a:spLocks noGrp="1"/>
          </p:cNvSpPr>
          <p:nvPr>
            <p:ph type="ctrTitle"/>
          </p:nvPr>
        </p:nvSpPr>
        <p:spPr>
          <a:xfrm>
            <a:off x="641552" y="902777"/>
            <a:ext cx="9329536" cy="2516698"/>
          </a:xfrm>
        </p:spPr>
        <p:txBody>
          <a:bodyPr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>
          <a:xfrm>
            <a:off x="641552" y="3419475"/>
            <a:ext cx="5454448" cy="1200454"/>
          </a:xfrm>
        </p:spPr>
        <p:txBody>
          <a:bodyPr anchor="b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1" name="Date Placeholder 3"/>
          <p:cNvSpPr>
            <a:spLocks noGrp="1"/>
          </p:cNvSpPr>
          <p:nvPr>
            <p:ph type="dt" sz="half" idx="10"/>
          </p:nvPr>
        </p:nvSpPr>
        <p:spPr>
          <a:xfrm>
            <a:off x="641350" y="4775200"/>
            <a:ext cx="2730500" cy="276225"/>
          </a:xfrm>
          <a:prstGeom prst="rect">
            <a:avLst/>
          </a:prstGeom>
        </p:spPr>
        <p:txBody>
          <a:bodyPr wrap="square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GB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6740AF-CA67-4AA1-A514-BC00AB7F1CB5}" type="datetime1">
              <a:rPr lang="en-US"/>
              <a:pPr>
                <a:defRPr/>
              </a:pPr>
              <a:t>6/26/2018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278666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83D3-8DFC-4D68-AE3D-AF533548F5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62194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9400" y="279400"/>
            <a:ext cx="11637963" cy="62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5" name="Group 30"/>
          <p:cNvGrpSpPr>
            <a:grpSpLocks/>
          </p:cNvGrpSpPr>
          <p:nvPr userDrawn="1"/>
        </p:nvGrpSpPr>
        <p:grpSpPr bwMode="auto">
          <a:xfrm>
            <a:off x="0" y="5651500"/>
            <a:ext cx="12192000" cy="635000"/>
            <a:chOff x="1" y="426163"/>
            <a:chExt cx="10600346" cy="552950"/>
          </a:xfrm>
        </p:grpSpPr>
        <p:sp>
          <p:nvSpPr>
            <p:cNvPr id="6" name="Rectangle 5"/>
            <p:cNvSpPr/>
            <p:nvPr userDrawn="1"/>
          </p:nvSpPr>
          <p:spPr>
            <a:xfrm>
              <a:off x="524497" y="426163"/>
              <a:ext cx="2097985" cy="55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" name="Group 32"/>
            <p:cNvGrpSpPr>
              <a:grpSpLocks noChangeAspect="1"/>
            </p:cNvGrpSpPr>
            <p:nvPr userDrawn="1"/>
          </p:nvGrpSpPr>
          <p:grpSpPr bwMode="auto">
            <a:xfrm>
              <a:off x="1" y="457560"/>
              <a:ext cx="10600346" cy="486000"/>
              <a:chOff x="-508" y="2801938"/>
              <a:chExt cx="22575903" cy="1035050"/>
            </a:xfrm>
          </p:grpSpPr>
          <p:grpSp>
            <p:nvGrpSpPr>
              <p:cNvPr id="8" name="Group 33"/>
              <p:cNvGrpSpPr>
                <a:grpSpLocks/>
              </p:cNvGrpSpPr>
              <p:nvPr userDrawn="1"/>
            </p:nvGrpSpPr>
            <p:grpSpPr bwMode="auto">
              <a:xfrm>
                <a:off x="1187450" y="2801938"/>
                <a:ext cx="4327526" cy="1035050"/>
                <a:chOff x="1187450" y="2801938"/>
                <a:chExt cx="4327526" cy="1035050"/>
              </a:xfrm>
            </p:grpSpPr>
            <p:sp>
              <p:nvSpPr>
                <p:cNvPr id="11" name="Rectangle 36"/>
                <p:cNvSpPr>
                  <a:spLocks noChangeArrowheads="1"/>
                </p:cNvSpPr>
                <p:nvPr userDrawn="1"/>
              </p:nvSpPr>
              <p:spPr bwMode="auto">
                <a:xfrm>
                  <a:off x="1948428" y="2802786"/>
                  <a:ext cx="3565698" cy="1033373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2" name="Freeform 37"/>
                <p:cNvSpPr>
                  <a:spLocks noEditPoints="1"/>
                </p:cNvSpPr>
                <p:nvPr userDrawn="1"/>
              </p:nvSpPr>
              <p:spPr bwMode="auto">
                <a:xfrm>
                  <a:off x="2906713" y="3101976"/>
                  <a:ext cx="69850" cy="415925"/>
                </a:xfrm>
                <a:custGeom>
                  <a:avLst/>
                  <a:gdLst>
                    <a:gd name="T0" fmla="*/ 0 w 44"/>
                    <a:gd name="T1" fmla="*/ 0 h 262"/>
                    <a:gd name="T2" fmla="*/ 2147483646 w 44"/>
                    <a:gd name="T3" fmla="*/ 0 h 262"/>
                    <a:gd name="T4" fmla="*/ 2147483646 w 44"/>
                    <a:gd name="T5" fmla="*/ 2147483646 h 262"/>
                    <a:gd name="T6" fmla="*/ 0 w 44"/>
                    <a:gd name="T7" fmla="*/ 2147483646 h 262"/>
                    <a:gd name="T8" fmla="*/ 0 w 44"/>
                    <a:gd name="T9" fmla="*/ 0 h 262"/>
                    <a:gd name="T10" fmla="*/ 0 w 44"/>
                    <a:gd name="T11" fmla="*/ 2147483646 h 262"/>
                    <a:gd name="T12" fmla="*/ 2147483646 w 44"/>
                    <a:gd name="T13" fmla="*/ 2147483646 h 262"/>
                    <a:gd name="T14" fmla="*/ 2147483646 w 44"/>
                    <a:gd name="T15" fmla="*/ 2147483646 h 262"/>
                    <a:gd name="T16" fmla="*/ 0 w 44"/>
                    <a:gd name="T17" fmla="*/ 2147483646 h 262"/>
                    <a:gd name="T18" fmla="*/ 0 w 44"/>
                    <a:gd name="T19" fmla="*/ 2147483646 h 2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4" h="262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77"/>
                      </a:moveTo>
                      <a:lnTo>
                        <a:pt x="44" y="77"/>
                      </a:lnTo>
                      <a:lnTo>
                        <a:pt x="44" y="262"/>
                      </a:lnTo>
                      <a:lnTo>
                        <a:pt x="0" y="26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3" name="Freeform 38"/>
                <p:cNvSpPr>
                  <a:spLocks/>
                </p:cNvSpPr>
                <p:nvPr userDrawn="1"/>
              </p:nvSpPr>
              <p:spPr bwMode="auto">
                <a:xfrm>
                  <a:off x="2170113" y="3121026"/>
                  <a:ext cx="228600" cy="390525"/>
                </a:xfrm>
                <a:custGeom>
                  <a:avLst/>
                  <a:gdLst>
                    <a:gd name="T0" fmla="*/ 0 w 144"/>
                    <a:gd name="T1" fmla="*/ 0 h 246"/>
                    <a:gd name="T2" fmla="*/ 2147483646 w 144"/>
                    <a:gd name="T3" fmla="*/ 0 h 246"/>
                    <a:gd name="T4" fmla="*/ 2147483646 w 144"/>
                    <a:gd name="T5" fmla="*/ 2147483646 h 246"/>
                    <a:gd name="T6" fmla="*/ 2147483646 w 144"/>
                    <a:gd name="T7" fmla="*/ 2147483646 h 246"/>
                    <a:gd name="T8" fmla="*/ 2147483646 w 144"/>
                    <a:gd name="T9" fmla="*/ 2147483646 h 246"/>
                    <a:gd name="T10" fmla="*/ 2147483646 w 144"/>
                    <a:gd name="T11" fmla="*/ 2147483646 h 246"/>
                    <a:gd name="T12" fmla="*/ 2147483646 w 144"/>
                    <a:gd name="T13" fmla="*/ 2147483646 h 246"/>
                    <a:gd name="T14" fmla="*/ 2147483646 w 144"/>
                    <a:gd name="T15" fmla="*/ 2147483646 h 246"/>
                    <a:gd name="T16" fmla="*/ 2147483646 w 144"/>
                    <a:gd name="T17" fmla="*/ 2147483646 h 246"/>
                    <a:gd name="T18" fmla="*/ 2147483646 w 144"/>
                    <a:gd name="T19" fmla="*/ 2147483646 h 246"/>
                    <a:gd name="T20" fmla="*/ 2147483646 w 144"/>
                    <a:gd name="T21" fmla="*/ 2147483646 h 246"/>
                    <a:gd name="T22" fmla="*/ 0 w 144"/>
                    <a:gd name="T23" fmla="*/ 2147483646 h 246"/>
                    <a:gd name="T24" fmla="*/ 0 w 144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4" h="246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40"/>
                      </a:lnTo>
                      <a:lnTo>
                        <a:pt x="48" y="40"/>
                      </a:lnTo>
                      <a:lnTo>
                        <a:pt x="48" y="101"/>
                      </a:lnTo>
                      <a:lnTo>
                        <a:pt x="136" y="101"/>
                      </a:lnTo>
                      <a:lnTo>
                        <a:pt x="136" y="137"/>
                      </a:lnTo>
                      <a:lnTo>
                        <a:pt x="48" y="137"/>
                      </a:lnTo>
                      <a:lnTo>
                        <a:pt x="48" y="209"/>
                      </a:lnTo>
                      <a:lnTo>
                        <a:pt x="144" y="209"/>
                      </a:lnTo>
                      <a:lnTo>
                        <a:pt x="144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4" name="Freeform 39"/>
                <p:cNvSpPr>
                  <a:spLocks/>
                </p:cNvSpPr>
                <p:nvPr userDrawn="1"/>
              </p:nvSpPr>
              <p:spPr bwMode="auto">
                <a:xfrm>
                  <a:off x="2443163" y="3217863"/>
                  <a:ext cx="419100" cy="293688"/>
                </a:xfrm>
                <a:custGeom>
                  <a:avLst/>
                  <a:gdLst>
                    <a:gd name="T0" fmla="*/ 0 w 66"/>
                    <a:gd name="T1" fmla="*/ 2147483646 h 46"/>
                    <a:gd name="T2" fmla="*/ 2147483646 w 66"/>
                    <a:gd name="T3" fmla="*/ 2147483646 h 46"/>
                    <a:gd name="T4" fmla="*/ 2147483646 w 66"/>
                    <a:gd name="T5" fmla="*/ 2147483646 h 46"/>
                    <a:gd name="T6" fmla="*/ 2147483646 w 66"/>
                    <a:gd name="T7" fmla="*/ 2147483646 h 46"/>
                    <a:gd name="T8" fmla="*/ 2147483646 w 66"/>
                    <a:gd name="T9" fmla="*/ 0 h 46"/>
                    <a:gd name="T10" fmla="*/ 2147483646 w 66"/>
                    <a:gd name="T11" fmla="*/ 2147483646 h 46"/>
                    <a:gd name="T12" fmla="*/ 2147483646 w 66"/>
                    <a:gd name="T13" fmla="*/ 0 h 46"/>
                    <a:gd name="T14" fmla="*/ 2147483646 w 66"/>
                    <a:gd name="T15" fmla="*/ 2147483646 h 46"/>
                    <a:gd name="T16" fmla="*/ 2147483646 w 66"/>
                    <a:gd name="T17" fmla="*/ 2147483646 h 46"/>
                    <a:gd name="T18" fmla="*/ 2147483646 w 66"/>
                    <a:gd name="T19" fmla="*/ 2147483646 h 46"/>
                    <a:gd name="T20" fmla="*/ 2147483646 w 66"/>
                    <a:gd name="T21" fmla="*/ 2147483646 h 46"/>
                    <a:gd name="T22" fmla="*/ 2147483646 w 66"/>
                    <a:gd name="T23" fmla="*/ 2147483646 h 46"/>
                    <a:gd name="T24" fmla="*/ 2147483646 w 66"/>
                    <a:gd name="T25" fmla="*/ 2147483646 h 46"/>
                    <a:gd name="T26" fmla="*/ 2147483646 w 66"/>
                    <a:gd name="T27" fmla="*/ 2147483646 h 46"/>
                    <a:gd name="T28" fmla="*/ 2147483646 w 66"/>
                    <a:gd name="T29" fmla="*/ 2147483646 h 46"/>
                    <a:gd name="T30" fmla="*/ 2147483646 w 66"/>
                    <a:gd name="T31" fmla="*/ 2147483646 h 46"/>
                    <a:gd name="T32" fmla="*/ 2147483646 w 66"/>
                    <a:gd name="T33" fmla="*/ 2147483646 h 46"/>
                    <a:gd name="T34" fmla="*/ 2147483646 w 66"/>
                    <a:gd name="T35" fmla="*/ 2147483646 h 46"/>
                    <a:gd name="T36" fmla="*/ 2147483646 w 66"/>
                    <a:gd name="T37" fmla="*/ 2147483646 h 46"/>
                    <a:gd name="T38" fmla="*/ 0 w 66"/>
                    <a:gd name="T39" fmla="*/ 2147483646 h 46"/>
                    <a:gd name="T40" fmla="*/ 0 w 66"/>
                    <a:gd name="T41" fmla="*/ 2147483646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4" y="2"/>
                        <a:pt x="20" y="0"/>
                        <a:pt x="24" y="0"/>
                      </a:cubicBezTo>
                      <a:cubicBezTo>
                        <a:pt x="30" y="0"/>
                        <a:pt x="35" y="2"/>
                        <a:pt x="37" y="8"/>
                      </a:cubicBezTo>
                      <a:cubicBezTo>
                        <a:pt x="40" y="3"/>
                        <a:pt x="46" y="0"/>
                        <a:pt x="51" y="0"/>
                      </a:cubicBezTo>
                      <a:cubicBezTo>
                        <a:pt x="63" y="0"/>
                        <a:pt x="66" y="8"/>
                        <a:pt x="66" y="18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5"/>
                        <a:pt x="54" y="9"/>
                        <a:pt x="47" y="9"/>
                      </a:cubicBezTo>
                      <a:cubicBezTo>
                        <a:pt x="39" y="9"/>
                        <a:pt x="39" y="18"/>
                        <a:pt x="39" y="24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5"/>
                        <a:pt x="27" y="9"/>
                        <a:pt x="20" y="9"/>
                      </a:cubicBezTo>
                      <a:cubicBezTo>
                        <a:pt x="12" y="9"/>
                        <a:pt x="11" y="18"/>
                        <a:pt x="11" y="24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5" name="Freeform 40"/>
                <p:cNvSpPr>
                  <a:spLocks/>
                </p:cNvSpPr>
                <p:nvPr userDrawn="1"/>
              </p:nvSpPr>
              <p:spPr bwMode="auto">
                <a:xfrm>
                  <a:off x="3021013" y="3217863"/>
                  <a:ext cx="165100" cy="293688"/>
                </a:xfrm>
                <a:custGeom>
                  <a:avLst/>
                  <a:gdLst>
                    <a:gd name="T0" fmla="*/ 0 w 26"/>
                    <a:gd name="T1" fmla="*/ 2147483646 h 46"/>
                    <a:gd name="T2" fmla="*/ 2147483646 w 26"/>
                    <a:gd name="T3" fmla="*/ 2147483646 h 46"/>
                    <a:gd name="T4" fmla="*/ 2147483646 w 26"/>
                    <a:gd name="T5" fmla="*/ 2147483646 h 46"/>
                    <a:gd name="T6" fmla="*/ 2147483646 w 26"/>
                    <a:gd name="T7" fmla="*/ 2147483646 h 46"/>
                    <a:gd name="T8" fmla="*/ 2147483646 w 26"/>
                    <a:gd name="T9" fmla="*/ 0 h 46"/>
                    <a:gd name="T10" fmla="*/ 2147483646 w 26"/>
                    <a:gd name="T11" fmla="*/ 0 h 46"/>
                    <a:gd name="T12" fmla="*/ 2147483646 w 26"/>
                    <a:gd name="T13" fmla="*/ 2147483646 h 46"/>
                    <a:gd name="T14" fmla="*/ 2147483646 w 26"/>
                    <a:gd name="T15" fmla="*/ 2147483646 h 46"/>
                    <a:gd name="T16" fmla="*/ 2147483646 w 26"/>
                    <a:gd name="T17" fmla="*/ 2147483646 h 46"/>
                    <a:gd name="T18" fmla="*/ 2147483646 w 26"/>
                    <a:gd name="T19" fmla="*/ 2147483646 h 46"/>
                    <a:gd name="T20" fmla="*/ 0 w 26"/>
                    <a:gd name="T21" fmla="*/ 2147483646 h 46"/>
                    <a:gd name="T22" fmla="*/ 0 w 26"/>
                    <a:gd name="T23" fmla="*/ 2147483646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7"/>
                        <a:pt x="16" y="0"/>
                        <a:pt x="23" y="0"/>
                      </a:cubicBezTo>
                      <a:cubicBezTo>
                        <a:pt x="24" y="0"/>
                        <a:pt x="25" y="0"/>
                        <a:pt x="26" y="0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2"/>
                        <a:pt x="23" y="11"/>
                        <a:pt x="21" y="11"/>
                      </a:cubicBezTo>
                      <a:cubicBezTo>
                        <a:pt x="12" y="11"/>
                        <a:pt x="12" y="23"/>
                        <a:pt x="12" y="30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6" name="Freeform 41"/>
                <p:cNvSpPr>
                  <a:spLocks noEditPoints="1"/>
                </p:cNvSpPr>
                <p:nvPr userDrawn="1"/>
              </p:nvSpPr>
              <p:spPr bwMode="auto">
                <a:xfrm>
                  <a:off x="3186113" y="3217863"/>
                  <a:ext cx="260350" cy="300038"/>
                </a:xfrm>
                <a:custGeom>
                  <a:avLst/>
                  <a:gdLst>
                    <a:gd name="T0" fmla="*/ 2147483646 w 41"/>
                    <a:gd name="T1" fmla="*/ 2147483646 h 47"/>
                    <a:gd name="T2" fmla="*/ 2147483646 w 41"/>
                    <a:gd name="T3" fmla="*/ 0 h 47"/>
                    <a:gd name="T4" fmla="*/ 2147483646 w 41"/>
                    <a:gd name="T5" fmla="*/ 2147483646 h 47"/>
                    <a:gd name="T6" fmla="*/ 2147483646 w 41"/>
                    <a:gd name="T7" fmla="*/ 2147483646 h 47"/>
                    <a:gd name="T8" fmla="*/ 2147483646 w 41"/>
                    <a:gd name="T9" fmla="*/ 2147483646 h 47"/>
                    <a:gd name="T10" fmla="*/ 2147483646 w 41"/>
                    <a:gd name="T11" fmla="*/ 2147483646 h 47"/>
                    <a:gd name="T12" fmla="*/ 2147483646 w 41"/>
                    <a:gd name="T13" fmla="*/ 2147483646 h 47"/>
                    <a:gd name="T14" fmla="*/ 2147483646 w 41"/>
                    <a:gd name="T15" fmla="*/ 2147483646 h 47"/>
                    <a:gd name="T16" fmla="*/ 2147483646 w 41"/>
                    <a:gd name="T17" fmla="*/ 2147483646 h 47"/>
                    <a:gd name="T18" fmla="*/ 2147483646 w 41"/>
                    <a:gd name="T19" fmla="*/ 2147483646 h 47"/>
                    <a:gd name="T20" fmla="*/ 0 w 41"/>
                    <a:gd name="T21" fmla="*/ 2147483646 h 47"/>
                    <a:gd name="T22" fmla="*/ 2147483646 w 41"/>
                    <a:gd name="T23" fmla="*/ 2147483646 h 47"/>
                    <a:gd name="T24" fmla="*/ 2147483646 w 41"/>
                    <a:gd name="T25" fmla="*/ 2147483646 h 47"/>
                    <a:gd name="T26" fmla="*/ 2147483646 w 41"/>
                    <a:gd name="T27" fmla="*/ 2147483646 h 47"/>
                    <a:gd name="T28" fmla="*/ 2147483646 w 41"/>
                    <a:gd name="T29" fmla="*/ 2147483646 h 47"/>
                    <a:gd name="T30" fmla="*/ 2147483646 w 41"/>
                    <a:gd name="T31" fmla="*/ 2147483646 h 47"/>
                    <a:gd name="T32" fmla="*/ 2147483646 w 41"/>
                    <a:gd name="T33" fmla="*/ 2147483646 h 47"/>
                    <a:gd name="T34" fmla="*/ 2147483646 w 41"/>
                    <a:gd name="T35" fmla="*/ 2147483646 h 47"/>
                    <a:gd name="T36" fmla="*/ 2147483646 w 41"/>
                    <a:gd name="T37" fmla="*/ 2147483646 h 47"/>
                    <a:gd name="T38" fmla="*/ 2147483646 w 41"/>
                    <a:gd name="T39" fmla="*/ 2147483646 h 47"/>
                    <a:gd name="T40" fmla="*/ 2147483646 w 41"/>
                    <a:gd name="T41" fmla="*/ 2147483646 h 47"/>
                    <a:gd name="T42" fmla="*/ 2147483646 w 41"/>
                    <a:gd name="T43" fmla="*/ 2147483646 h 47"/>
                    <a:gd name="T44" fmla="*/ 2147483646 w 41"/>
                    <a:gd name="T45" fmla="*/ 2147483646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1" h="47">
                      <a:moveTo>
                        <a:pt x="5" y="4"/>
                      </a:moveTo>
                      <a:cubicBezTo>
                        <a:pt x="9" y="1"/>
                        <a:pt x="15" y="0"/>
                        <a:pt x="21" y="0"/>
                      </a:cubicBezTo>
                      <a:cubicBezTo>
                        <a:pt x="34" y="0"/>
                        <a:pt x="40" y="6"/>
                        <a:pt x="40" y="19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9"/>
                        <a:pt x="40" y="33"/>
                        <a:pt x="40" y="36"/>
                      </a:cubicBezTo>
                      <a:cubicBezTo>
                        <a:pt x="40" y="40"/>
                        <a:pt x="40" y="43"/>
                        <a:pt x="41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4"/>
                        <a:pt x="30" y="41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7" y="45"/>
                        <a:pt x="21" y="47"/>
                        <a:pt x="16" y="47"/>
                      </a:cubicBezTo>
                      <a:cubicBezTo>
                        <a:pt x="8" y="47"/>
                        <a:pt x="0" y="43"/>
                        <a:pt x="0" y="34"/>
                      </a:cubicBezTo>
                      <a:cubicBezTo>
                        <a:pt x="0" y="27"/>
                        <a:pt x="3" y="23"/>
                        <a:pt x="8" y="21"/>
                      </a:cubicBezTo>
                      <a:cubicBezTo>
                        <a:pt x="12" y="19"/>
                        <a:pt x="18" y="18"/>
                        <a:pt x="23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11"/>
                        <a:pt x="26" y="9"/>
                        <a:pt x="19" y="9"/>
                      </a:cubicBezTo>
                      <a:cubicBezTo>
                        <a:pt x="14" y="9"/>
                        <a:pt x="9" y="11"/>
                        <a:pt x="5" y="14"/>
                      </a:cubicBezTo>
                      <a:lnTo>
                        <a:pt x="5" y="4"/>
                      </a:lnTo>
                      <a:close/>
                      <a:moveTo>
                        <a:pt x="19" y="39"/>
                      </a:moveTo>
                      <a:cubicBezTo>
                        <a:pt x="22" y="39"/>
                        <a:pt x="25" y="37"/>
                        <a:pt x="27" y="35"/>
                      </a:cubicBezTo>
                      <a:cubicBezTo>
                        <a:pt x="29" y="32"/>
                        <a:pt x="29" y="29"/>
                        <a:pt x="29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19" y="25"/>
                        <a:pt x="11" y="26"/>
                        <a:pt x="11" y="33"/>
                      </a:cubicBezTo>
                      <a:cubicBezTo>
                        <a:pt x="11" y="37"/>
                        <a:pt x="14" y="39"/>
                        <a:pt x="19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7" name="Freeform 42"/>
                <p:cNvSpPr>
                  <a:spLocks/>
                </p:cNvSpPr>
                <p:nvPr userDrawn="1"/>
              </p:nvSpPr>
              <p:spPr bwMode="auto">
                <a:xfrm>
                  <a:off x="3446463" y="3140076"/>
                  <a:ext cx="196850" cy="377825"/>
                </a:xfrm>
                <a:custGeom>
                  <a:avLst/>
                  <a:gdLst>
                    <a:gd name="T0" fmla="*/ 2147483646 w 31"/>
                    <a:gd name="T1" fmla="*/ 2147483646 h 59"/>
                    <a:gd name="T2" fmla="*/ 0 w 31"/>
                    <a:gd name="T3" fmla="*/ 2147483646 h 59"/>
                    <a:gd name="T4" fmla="*/ 0 w 31"/>
                    <a:gd name="T5" fmla="*/ 2147483646 h 59"/>
                    <a:gd name="T6" fmla="*/ 2147483646 w 31"/>
                    <a:gd name="T7" fmla="*/ 2147483646 h 59"/>
                    <a:gd name="T8" fmla="*/ 2147483646 w 31"/>
                    <a:gd name="T9" fmla="*/ 2147483646 h 59"/>
                    <a:gd name="T10" fmla="*/ 2147483646 w 31"/>
                    <a:gd name="T11" fmla="*/ 0 h 59"/>
                    <a:gd name="T12" fmla="*/ 2147483646 w 31"/>
                    <a:gd name="T13" fmla="*/ 2147483646 h 59"/>
                    <a:gd name="T14" fmla="*/ 2147483646 w 31"/>
                    <a:gd name="T15" fmla="*/ 2147483646 h 59"/>
                    <a:gd name="T16" fmla="*/ 2147483646 w 31"/>
                    <a:gd name="T17" fmla="*/ 2147483646 h 59"/>
                    <a:gd name="T18" fmla="*/ 2147483646 w 31"/>
                    <a:gd name="T19" fmla="*/ 2147483646 h 59"/>
                    <a:gd name="T20" fmla="*/ 2147483646 w 31"/>
                    <a:gd name="T21" fmla="*/ 2147483646 h 59"/>
                    <a:gd name="T22" fmla="*/ 2147483646 w 31"/>
                    <a:gd name="T23" fmla="*/ 2147483646 h 59"/>
                    <a:gd name="T24" fmla="*/ 2147483646 w 31"/>
                    <a:gd name="T25" fmla="*/ 2147483646 h 59"/>
                    <a:gd name="T26" fmla="*/ 2147483646 w 31"/>
                    <a:gd name="T27" fmla="*/ 2147483646 h 59"/>
                    <a:gd name="T28" fmla="*/ 2147483646 w 31"/>
                    <a:gd name="T29" fmla="*/ 2147483646 h 59"/>
                    <a:gd name="T30" fmla="*/ 2147483646 w 31"/>
                    <a:gd name="T31" fmla="*/ 2147483646 h 59"/>
                    <a:gd name="T32" fmla="*/ 2147483646 w 31"/>
                    <a:gd name="T33" fmla="*/ 2147483646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59">
                      <a:moveTo>
                        <a:pt x="8" y="22"/>
                      </a:move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0" y="47"/>
                        <a:pt x="21" y="50"/>
                        <a:pt x="26" y="50"/>
                      </a:cubicBezTo>
                      <a:cubicBezTo>
                        <a:pt x="28" y="50"/>
                        <a:pt x="30" y="50"/>
                        <a:pt x="31" y="49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29" y="59"/>
                        <a:pt x="26" y="59"/>
                        <a:pt x="23" y="59"/>
                      </a:cubicBezTo>
                      <a:cubicBezTo>
                        <a:pt x="13" y="59"/>
                        <a:pt x="8" y="54"/>
                        <a:pt x="8" y="45"/>
                      </a:cubicBez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8" name="Freeform 43"/>
                <p:cNvSpPr>
                  <a:spLocks noEditPoints="1"/>
                </p:cNvSpPr>
                <p:nvPr userDrawn="1"/>
              </p:nvSpPr>
              <p:spPr bwMode="auto">
                <a:xfrm>
                  <a:off x="3643313" y="3217863"/>
                  <a:ext cx="271463" cy="300038"/>
                </a:xfrm>
                <a:custGeom>
                  <a:avLst/>
                  <a:gdLst>
                    <a:gd name="T0" fmla="*/ 2147483646 w 43"/>
                    <a:gd name="T1" fmla="*/ 2147483646 h 47"/>
                    <a:gd name="T2" fmla="*/ 2147483646 w 43"/>
                    <a:gd name="T3" fmla="*/ 2147483646 h 47"/>
                    <a:gd name="T4" fmla="*/ 0 w 43"/>
                    <a:gd name="T5" fmla="*/ 2147483646 h 47"/>
                    <a:gd name="T6" fmla="*/ 2147483646 w 43"/>
                    <a:gd name="T7" fmla="*/ 0 h 47"/>
                    <a:gd name="T8" fmla="*/ 2147483646 w 43"/>
                    <a:gd name="T9" fmla="*/ 2147483646 h 47"/>
                    <a:gd name="T10" fmla="*/ 2147483646 w 43"/>
                    <a:gd name="T11" fmla="*/ 2147483646 h 47"/>
                    <a:gd name="T12" fmla="*/ 2147483646 w 43"/>
                    <a:gd name="T13" fmla="*/ 2147483646 h 47"/>
                    <a:gd name="T14" fmla="*/ 2147483646 w 43"/>
                    <a:gd name="T15" fmla="*/ 2147483646 h 47"/>
                    <a:gd name="T16" fmla="*/ 2147483646 w 43"/>
                    <a:gd name="T17" fmla="*/ 2147483646 h 47"/>
                    <a:gd name="T18" fmla="*/ 2147483646 w 43"/>
                    <a:gd name="T19" fmla="*/ 2147483646 h 47"/>
                    <a:gd name="T20" fmla="*/ 2147483646 w 43"/>
                    <a:gd name="T21" fmla="*/ 2147483646 h 47"/>
                    <a:gd name="T22" fmla="*/ 2147483646 w 43"/>
                    <a:gd name="T23" fmla="*/ 2147483646 h 47"/>
                    <a:gd name="T24" fmla="*/ 2147483646 w 43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3" h="47">
                      <a:moveTo>
                        <a:pt x="39" y="44"/>
                      </a:moveTo>
                      <a:cubicBezTo>
                        <a:pt x="35" y="46"/>
                        <a:pt x="30" y="47"/>
                        <a:pt x="24" y="47"/>
                      </a:cubicBezTo>
                      <a:cubicBezTo>
                        <a:pt x="9" y="47"/>
                        <a:pt x="0" y="39"/>
                        <a:pt x="0" y="24"/>
                      </a:cubicBezTo>
                      <a:cubicBezTo>
                        <a:pt x="0" y="11"/>
                        <a:pt x="7" y="0"/>
                        <a:pt x="21" y="0"/>
                      </a:cubicBezTo>
                      <a:cubicBezTo>
                        <a:pt x="38" y="0"/>
                        <a:pt x="43" y="12"/>
                        <a:pt x="43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35"/>
                        <a:pt x="17" y="39"/>
                        <a:pt x="24" y="39"/>
                      </a:cubicBezTo>
                      <a:cubicBezTo>
                        <a:pt x="30" y="39"/>
                        <a:pt x="35" y="37"/>
                        <a:pt x="39" y="34"/>
                      </a:cubicBezTo>
                      <a:lnTo>
                        <a:pt x="39" y="44"/>
                      </a:lnTo>
                      <a:close/>
                      <a:moveTo>
                        <a:pt x="31" y="19"/>
                      </a:moveTo>
                      <a:cubicBezTo>
                        <a:pt x="31" y="14"/>
                        <a:pt x="28" y="9"/>
                        <a:pt x="22" y="9"/>
                      </a:cubicBezTo>
                      <a:cubicBezTo>
                        <a:pt x="15" y="9"/>
                        <a:pt x="12" y="13"/>
                        <a:pt x="11" y="19"/>
                      </a:cubicBez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9" name="Freeform 44"/>
                <p:cNvSpPr>
                  <a:spLocks/>
                </p:cNvSpPr>
                <p:nvPr userDrawn="1"/>
              </p:nvSpPr>
              <p:spPr bwMode="auto">
                <a:xfrm>
                  <a:off x="3927475" y="3217863"/>
                  <a:ext cx="203200" cy="300038"/>
                </a:xfrm>
                <a:custGeom>
                  <a:avLst/>
                  <a:gdLst>
                    <a:gd name="T0" fmla="*/ 2147483646 w 32"/>
                    <a:gd name="T1" fmla="*/ 2147483646 h 47"/>
                    <a:gd name="T2" fmla="*/ 2147483646 w 32"/>
                    <a:gd name="T3" fmla="*/ 2147483646 h 47"/>
                    <a:gd name="T4" fmla="*/ 2147483646 w 32"/>
                    <a:gd name="T5" fmla="*/ 2147483646 h 47"/>
                    <a:gd name="T6" fmla="*/ 2147483646 w 32"/>
                    <a:gd name="T7" fmla="*/ 2147483646 h 47"/>
                    <a:gd name="T8" fmla="*/ 2147483646 w 32"/>
                    <a:gd name="T9" fmla="*/ 2147483646 h 47"/>
                    <a:gd name="T10" fmla="*/ 0 w 32"/>
                    <a:gd name="T11" fmla="*/ 2147483646 h 47"/>
                    <a:gd name="T12" fmla="*/ 2147483646 w 32"/>
                    <a:gd name="T13" fmla="*/ 2147483646 h 47"/>
                    <a:gd name="T14" fmla="*/ 2147483646 w 32"/>
                    <a:gd name="T15" fmla="*/ 2147483646 h 47"/>
                    <a:gd name="T16" fmla="*/ 2147483646 w 32"/>
                    <a:gd name="T17" fmla="*/ 2147483646 h 47"/>
                    <a:gd name="T18" fmla="*/ 0 w 32"/>
                    <a:gd name="T19" fmla="*/ 2147483646 h 47"/>
                    <a:gd name="T20" fmla="*/ 2147483646 w 32"/>
                    <a:gd name="T21" fmla="*/ 0 h 47"/>
                    <a:gd name="T22" fmla="*/ 2147483646 w 32"/>
                    <a:gd name="T23" fmla="*/ 2147483646 h 47"/>
                    <a:gd name="T24" fmla="*/ 2147483646 w 32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2" h="47">
                      <a:moveTo>
                        <a:pt x="29" y="11"/>
                      </a:moveTo>
                      <a:cubicBezTo>
                        <a:pt x="26" y="9"/>
                        <a:pt x="23" y="9"/>
                        <a:pt x="19" y="9"/>
                      </a:cubicBezTo>
                      <a:cubicBezTo>
                        <a:pt x="16" y="9"/>
                        <a:pt x="12" y="10"/>
                        <a:pt x="12" y="14"/>
                      </a:cubicBezTo>
                      <a:cubicBezTo>
                        <a:pt x="12" y="21"/>
                        <a:pt x="32" y="16"/>
                        <a:pt x="32" y="33"/>
                      </a:cubicBezTo>
                      <a:cubicBezTo>
                        <a:pt x="32" y="43"/>
                        <a:pt x="23" y="47"/>
                        <a:pt x="13" y="47"/>
                      </a:cubicBezTo>
                      <a:cubicBezTo>
                        <a:pt x="9" y="47"/>
                        <a:pt x="4" y="47"/>
                        <a:pt x="0" y="45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4" y="38"/>
                        <a:pt x="8" y="39"/>
                        <a:pt x="12" y="39"/>
                      </a:cubicBezTo>
                      <a:cubicBezTo>
                        <a:pt x="15" y="39"/>
                        <a:pt x="20" y="38"/>
                        <a:pt x="20" y="33"/>
                      </a:cubicBezTo>
                      <a:cubicBezTo>
                        <a:pt x="20" y="24"/>
                        <a:pt x="0" y="30"/>
                        <a:pt x="0" y="14"/>
                      </a:cubicBezTo>
                      <a:cubicBezTo>
                        <a:pt x="0" y="4"/>
                        <a:pt x="8" y="0"/>
                        <a:pt x="17" y="0"/>
                      </a:cubicBezTo>
                      <a:cubicBezTo>
                        <a:pt x="23" y="0"/>
                        <a:pt x="26" y="1"/>
                        <a:pt x="30" y="2"/>
                      </a:cubicBezTo>
                      <a:lnTo>
                        <a:pt x="2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0" name="Freeform 45"/>
                <p:cNvSpPr>
                  <a:spLocks/>
                </p:cNvSpPr>
                <p:nvPr userDrawn="1"/>
              </p:nvSpPr>
              <p:spPr bwMode="auto">
                <a:xfrm>
                  <a:off x="4283075" y="3121026"/>
                  <a:ext cx="317500" cy="390525"/>
                </a:xfrm>
                <a:custGeom>
                  <a:avLst/>
                  <a:gdLst>
                    <a:gd name="T0" fmla="*/ 0 w 200"/>
                    <a:gd name="T1" fmla="*/ 0 h 246"/>
                    <a:gd name="T2" fmla="*/ 2147483646 w 200"/>
                    <a:gd name="T3" fmla="*/ 0 h 246"/>
                    <a:gd name="T4" fmla="*/ 2147483646 w 200"/>
                    <a:gd name="T5" fmla="*/ 2147483646 h 246"/>
                    <a:gd name="T6" fmla="*/ 2147483646 w 200"/>
                    <a:gd name="T7" fmla="*/ 2147483646 h 246"/>
                    <a:gd name="T8" fmla="*/ 2147483646 w 200"/>
                    <a:gd name="T9" fmla="*/ 0 h 246"/>
                    <a:gd name="T10" fmla="*/ 2147483646 w 200"/>
                    <a:gd name="T11" fmla="*/ 0 h 246"/>
                    <a:gd name="T12" fmla="*/ 2147483646 w 200"/>
                    <a:gd name="T13" fmla="*/ 2147483646 h 246"/>
                    <a:gd name="T14" fmla="*/ 2147483646 w 200"/>
                    <a:gd name="T15" fmla="*/ 2147483646 h 246"/>
                    <a:gd name="T16" fmla="*/ 2147483646 w 200"/>
                    <a:gd name="T17" fmla="*/ 2147483646 h 246"/>
                    <a:gd name="T18" fmla="*/ 2147483646 w 200"/>
                    <a:gd name="T19" fmla="*/ 2147483646 h 246"/>
                    <a:gd name="T20" fmla="*/ 2147483646 w 200"/>
                    <a:gd name="T21" fmla="*/ 2147483646 h 246"/>
                    <a:gd name="T22" fmla="*/ 0 w 200"/>
                    <a:gd name="T23" fmla="*/ 2147483646 h 246"/>
                    <a:gd name="T24" fmla="*/ 0 w 200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00" h="246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52" y="185"/>
                      </a:lnTo>
                      <a:lnTo>
                        <a:pt x="156" y="185"/>
                      </a:lnTo>
                      <a:lnTo>
                        <a:pt x="156" y="0"/>
                      </a:lnTo>
                      <a:lnTo>
                        <a:pt x="200" y="0"/>
                      </a:lnTo>
                      <a:lnTo>
                        <a:pt x="200" y="246"/>
                      </a:lnTo>
                      <a:lnTo>
                        <a:pt x="140" y="246"/>
                      </a:lnTo>
                      <a:lnTo>
                        <a:pt x="48" y="65"/>
                      </a:lnTo>
                      <a:lnTo>
                        <a:pt x="48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1" name="Freeform 46"/>
                <p:cNvSpPr>
                  <a:spLocks noEditPoints="1"/>
                </p:cNvSpPr>
                <p:nvPr userDrawn="1"/>
              </p:nvSpPr>
              <p:spPr bwMode="auto">
                <a:xfrm>
                  <a:off x="4664075" y="3121026"/>
                  <a:ext cx="273050" cy="390525"/>
                </a:xfrm>
                <a:custGeom>
                  <a:avLst/>
                  <a:gdLst>
                    <a:gd name="T0" fmla="*/ 0 w 43"/>
                    <a:gd name="T1" fmla="*/ 0 h 61"/>
                    <a:gd name="T2" fmla="*/ 2147483646 w 43"/>
                    <a:gd name="T3" fmla="*/ 0 h 61"/>
                    <a:gd name="T4" fmla="*/ 2147483646 w 43"/>
                    <a:gd name="T5" fmla="*/ 2147483646 h 61"/>
                    <a:gd name="T6" fmla="*/ 2147483646 w 43"/>
                    <a:gd name="T7" fmla="*/ 2147483646 h 61"/>
                    <a:gd name="T8" fmla="*/ 2147483646 w 43"/>
                    <a:gd name="T9" fmla="*/ 2147483646 h 61"/>
                    <a:gd name="T10" fmla="*/ 2147483646 w 43"/>
                    <a:gd name="T11" fmla="*/ 2147483646 h 61"/>
                    <a:gd name="T12" fmla="*/ 2147483646 w 43"/>
                    <a:gd name="T13" fmla="*/ 2147483646 h 61"/>
                    <a:gd name="T14" fmla="*/ 0 w 43"/>
                    <a:gd name="T15" fmla="*/ 2147483646 h 61"/>
                    <a:gd name="T16" fmla="*/ 0 w 43"/>
                    <a:gd name="T17" fmla="*/ 0 h 61"/>
                    <a:gd name="T18" fmla="*/ 2147483646 w 43"/>
                    <a:gd name="T19" fmla="*/ 2147483646 h 61"/>
                    <a:gd name="T20" fmla="*/ 2147483646 w 43"/>
                    <a:gd name="T21" fmla="*/ 2147483646 h 61"/>
                    <a:gd name="T22" fmla="*/ 2147483646 w 43"/>
                    <a:gd name="T23" fmla="*/ 2147483646 h 61"/>
                    <a:gd name="T24" fmla="*/ 2147483646 w 43"/>
                    <a:gd name="T25" fmla="*/ 2147483646 h 61"/>
                    <a:gd name="T26" fmla="*/ 2147483646 w 43"/>
                    <a:gd name="T27" fmla="*/ 2147483646 h 61"/>
                    <a:gd name="T28" fmla="*/ 2147483646 w 43"/>
                    <a:gd name="T29" fmla="*/ 2147483646 h 61"/>
                    <a:gd name="T30" fmla="*/ 2147483646 w 43"/>
                    <a:gd name="T31" fmla="*/ 2147483646 h 61"/>
                    <a:gd name="T32" fmla="*/ 2147483646 w 43"/>
                    <a:gd name="T33" fmla="*/ 2147483646 h 61"/>
                    <a:gd name="T34" fmla="*/ 2147483646 w 43"/>
                    <a:gd name="T35" fmla="*/ 2147483646 h 61"/>
                    <a:gd name="T36" fmla="*/ 2147483646 w 43"/>
                    <a:gd name="T37" fmla="*/ 2147483646 h 61"/>
                    <a:gd name="T38" fmla="*/ 2147483646 w 43"/>
                    <a:gd name="T39" fmla="*/ 2147483646 h 61"/>
                    <a:gd name="T40" fmla="*/ 2147483646 w 43"/>
                    <a:gd name="T41" fmla="*/ 2147483646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" h="61">
                      <a:moveTo>
                        <a:pt x="0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9" y="0"/>
                        <a:pt x="41" y="2"/>
                        <a:pt x="41" y="16"/>
                      </a:cubicBezTo>
                      <a:cubicBezTo>
                        <a:pt x="41" y="23"/>
                        <a:pt x="36" y="28"/>
                        <a:pt x="29" y="29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7" y="30"/>
                        <a:pt x="43" y="36"/>
                        <a:pt x="43" y="44"/>
                      </a:cubicBezTo>
                      <a:cubicBezTo>
                        <a:pt x="43" y="59"/>
                        <a:pt x="29" y="61"/>
                        <a:pt x="2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25"/>
                      </a:move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22" y="25"/>
                        <a:pt x="29" y="24"/>
                        <a:pt x="29" y="17"/>
                      </a:cubicBezTo>
                      <a:cubicBezTo>
                        <a:pt x="29" y="10"/>
                        <a:pt x="23" y="10"/>
                        <a:pt x="17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25"/>
                      </a:lnTo>
                      <a:close/>
                      <a:moveTo>
                        <a:pt x="12" y="52"/>
                      </a:move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24" y="52"/>
                        <a:pt x="31" y="50"/>
                        <a:pt x="31" y="43"/>
                      </a:cubicBezTo>
                      <a:cubicBezTo>
                        <a:pt x="31" y="35"/>
                        <a:pt x="24" y="34"/>
                        <a:pt x="18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2" name="Freeform 47"/>
                <p:cNvSpPr>
                  <a:spLocks noEditPoints="1"/>
                </p:cNvSpPr>
                <p:nvPr userDrawn="1"/>
              </p:nvSpPr>
              <p:spPr bwMode="auto">
                <a:xfrm>
                  <a:off x="4981575" y="3121026"/>
                  <a:ext cx="330200" cy="390525"/>
                </a:xfrm>
                <a:custGeom>
                  <a:avLst/>
                  <a:gdLst>
                    <a:gd name="T0" fmla="*/ 0 w 52"/>
                    <a:gd name="T1" fmla="*/ 0 h 61"/>
                    <a:gd name="T2" fmla="*/ 2147483646 w 52"/>
                    <a:gd name="T3" fmla="*/ 0 h 61"/>
                    <a:gd name="T4" fmla="*/ 2147483646 w 52"/>
                    <a:gd name="T5" fmla="*/ 2147483646 h 61"/>
                    <a:gd name="T6" fmla="*/ 2147483646 w 52"/>
                    <a:gd name="T7" fmla="*/ 2147483646 h 61"/>
                    <a:gd name="T8" fmla="*/ 0 w 52"/>
                    <a:gd name="T9" fmla="*/ 2147483646 h 61"/>
                    <a:gd name="T10" fmla="*/ 0 w 52"/>
                    <a:gd name="T11" fmla="*/ 0 h 61"/>
                    <a:gd name="T12" fmla="*/ 2147483646 w 52"/>
                    <a:gd name="T13" fmla="*/ 2147483646 h 61"/>
                    <a:gd name="T14" fmla="*/ 2147483646 w 52"/>
                    <a:gd name="T15" fmla="*/ 2147483646 h 61"/>
                    <a:gd name="T16" fmla="*/ 2147483646 w 52"/>
                    <a:gd name="T17" fmla="*/ 2147483646 h 61"/>
                    <a:gd name="T18" fmla="*/ 2147483646 w 52"/>
                    <a:gd name="T19" fmla="*/ 2147483646 h 61"/>
                    <a:gd name="T20" fmla="*/ 2147483646 w 52"/>
                    <a:gd name="T21" fmla="*/ 2147483646 h 61"/>
                    <a:gd name="T22" fmla="*/ 2147483646 w 52"/>
                    <a:gd name="T23" fmla="*/ 2147483646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61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5" y="0"/>
                        <a:pt x="52" y="6"/>
                        <a:pt x="52" y="31"/>
                      </a:cubicBezTo>
                      <a:cubicBezTo>
                        <a:pt x="52" y="55"/>
                        <a:pt x="35" y="61"/>
                        <a:pt x="16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52"/>
                      </a:move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29" y="52"/>
                        <a:pt x="39" y="44"/>
                        <a:pt x="39" y="31"/>
                      </a:cubicBezTo>
                      <a:cubicBezTo>
                        <a:pt x="39" y="17"/>
                        <a:pt x="29" y="10"/>
                        <a:pt x="19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3" name="Rectangle 48"/>
                <p:cNvSpPr>
                  <a:spLocks noChangeArrowheads="1"/>
                </p:cNvSpPr>
                <p:nvPr userDrawn="1"/>
              </p:nvSpPr>
              <p:spPr bwMode="auto">
                <a:xfrm>
                  <a:off x="1187078" y="2802786"/>
                  <a:ext cx="690800" cy="1033373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4" name="Freeform 49"/>
                <p:cNvSpPr>
                  <a:spLocks/>
                </p:cNvSpPr>
                <p:nvPr userDrawn="1"/>
              </p:nvSpPr>
              <p:spPr bwMode="auto">
                <a:xfrm>
                  <a:off x="1395413" y="2801938"/>
                  <a:ext cx="425450" cy="1035050"/>
                </a:xfrm>
                <a:custGeom>
                  <a:avLst/>
                  <a:gdLst>
                    <a:gd name="T0" fmla="*/ 2147483646 w 67"/>
                    <a:gd name="T1" fmla="*/ 2147483646 h 162"/>
                    <a:gd name="T2" fmla="*/ 2147483646 w 67"/>
                    <a:gd name="T3" fmla="*/ 0 h 162"/>
                    <a:gd name="T4" fmla="*/ 2147483646 w 67"/>
                    <a:gd name="T5" fmla="*/ 0 h 162"/>
                    <a:gd name="T6" fmla="*/ 2147483646 w 67"/>
                    <a:gd name="T7" fmla="*/ 2147483646 h 162"/>
                    <a:gd name="T8" fmla="*/ 2147483646 w 67"/>
                    <a:gd name="T9" fmla="*/ 2147483646 h 162"/>
                    <a:gd name="T10" fmla="*/ 2147483646 w 67"/>
                    <a:gd name="T11" fmla="*/ 2147483646 h 162"/>
                    <a:gd name="T12" fmla="*/ 2147483646 w 67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162">
                      <a:moveTo>
                        <a:pt x="12" y="98"/>
                      </a:moveTo>
                      <a:cubicBezTo>
                        <a:pt x="13" y="59"/>
                        <a:pt x="35" y="23"/>
                        <a:pt x="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19" y="23"/>
                        <a:pt x="2" y="55"/>
                        <a:pt x="1" y="91"/>
                      </a:cubicBezTo>
                      <a:cubicBezTo>
                        <a:pt x="0" y="119"/>
                        <a:pt x="6" y="140"/>
                        <a:pt x="21" y="162"/>
                      </a:cubicBezTo>
                      <a:cubicBezTo>
                        <a:pt x="26" y="162"/>
                        <a:pt x="26" y="162"/>
                        <a:pt x="26" y="162"/>
                      </a:cubicBezTo>
                      <a:cubicBezTo>
                        <a:pt x="15" y="142"/>
                        <a:pt x="11" y="121"/>
                        <a:pt x="12" y="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5" name="Freeform 50"/>
                <p:cNvSpPr>
                  <a:spLocks/>
                </p:cNvSpPr>
                <p:nvPr userDrawn="1"/>
              </p:nvSpPr>
              <p:spPr bwMode="auto">
                <a:xfrm>
                  <a:off x="1287462" y="2801938"/>
                  <a:ext cx="323849" cy="1035050"/>
                </a:xfrm>
                <a:custGeom>
                  <a:avLst/>
                  <a:gdLst>
                    <a:gd name="T0" fmla="*/ 2147483646 w 51"/>
                    <a:gd name="T1" fmla="*/ 2147483646 h 162"/>
                    <a:gd name="T2" fmla="*/ 2147483646 w 51"/>
                    <a:gd name="T3" fmla="*/ 2147483646 h 162"/>
                    <a:gd name="T4" fmla="*/ 2147483646 w 51"/>
                    <a:gd name="T5" fmla="*/ 0 h 162"/>
                    <a:gd name="T6" fmla="*/ 2147483646 w 51"/>
                    <a:gd name="T7" fmla="*/ 0 h 162"/>
                    <a:gd name="T8" fmla="*/ 2147483646 w 51"/>
                    <a:gd name="T9" fmla="*/ 2147483646 h 162"/>
                    <a:gd name="T10" fmla="*/ 2147483646 w 51"/>
                    <a:gd name="T11" fmla="*/ 2147483646 h 162"/>
                    <a:gd name="T12" fmla="*/ 2147483646 w 51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1" h="162">
                      <a:moveTo>
                        <a:pt x="32" y="162"/>
                      </a:moveTo>
                      <a:cubicBezTo>
                        <a:pt x="19" y="148"/>
                        <a:pt x="4" y="122"/>
                        <a:pt x="2" y="94"/>
                      </a:cubicBezTo>
                      <a:cubicBezTo>
                        <a:pt x="0" y="60"/>
                        <a:pt x="11" y="27"/>
                        <a:pt x="3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4" y="28"/>
                        <a:pt x="9" y="65"/>
                        <a:pt x="13" y="101"/>
                      </a:cubicBezTo>
                      <a:cubicBezTo>
                        <a:pt x="15" y="124"/>
                        <a:pt x="24" y="142"/>
                        <a:pt x="38" y="162"/>
                      </a:cubicBezTo>
                      <a:lnTo>
                        <a:pt x="32" y="16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6" name="Freeform 51"/>
                <p:cNvSpPr>
                  <a:spLocks/>
                </p:cNvSpPr>
                <p:nvPr userDrawn="1"/>
              </p:nvSpPr>
              <p:spPr bwMode="auto">
                <a:xfrm>
                  <a:off x="1522413" y="3006726"/>
                  <a:ext cx="234950" cy="625475"/>
                </a:xfrm>
                <a:custGeom>
                  <a:avLst/>
                  <a:gdLst>
                    <a:gd name="T0" fmla="*/ 2147483646 w 37"/>
                    <a:gd name="T1" fmla="*/ 2147483646 h 98"/>
                    <a:gd name="T2" fmla="*/ 2147483646 w 37"/>
                    <a:gd name="T3" fmla="*/ 2147483646 h 98"/>
                    <a:gd name="T4" fmla="*/ 2147483646 w 37"/>
                    <a:gd name="T5" fmla="*/ 2147483646 h 98"/>
                    <a:gd name="T6" fmla="*/ 2147483646 w 37"/>
                    <a:gd name="T7" fmla="*/ 2147483646 h 98"/>
                    <a:gd name="T8" fmla="*/ 2147483646 w 37"/>
                    <a:gd name="T9" fmla="*/ 2147483646 h 98"/>
                    <a:gd name="T10" fmla="*/ 2147483646 w 37"/>
                    <a:gd name="T11" fmla="*/ 2147483646 h 98"/>
                    <a:gd name="T12" fmla="*/ 2147483646 w 37"/>
                    <a:gd name="T13" fmla="*/ 2147483646 h 98"/>
                    <a:gd name="T14" fmla="*/ 2147483646 w 37"/>
                    <a:gd name="T15" fmla="*/ 2147483646 h 98"/>
                    <a:gd name="T16" fmla="*/ 0 w 37"/>
                    <a:gd name="T17" fmla="*/ 2147483646 h 98"/>
                    <a:gd name="T18" fmla="*/ 2147483646 w 37"/>
                    <a:gd name="T19" fmla="*/ 2147483646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98">
                      <a:moveTo>
                        <a:pt x="1" y="96"/>
                      </a:moveTo>
                      <a:cubicBezTo>
                        <a:pt x="13" y="84"/>
                        <a:pt x="24" y="66"/>
                        <a:pt x="27" y="49"/>
                      </a:cubicBezTo>
                      <a:cubicBezTo>
                        <a:pt x="32" y="24"/>
                        <a:pt x="26" y="4"/>
                        <a:pt x="26" y="2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0"/>
                        <a:pt x="28" y="5"/>
                        <a:pt x="30" y="8"/>
                      </a:cubicBezTo>
                      <a:cubicBezTo>
                        <a:pt x="33" y="15"/>
                        <a:pt x="37" y="26"/>
                        <a:pt x="36" y="39"/>
                      </a:cubicBezTo>
                      <a:cubicBezTo>
                        <a:pt x="36" y="54"/>
                        <a:pt x="31" y="70"/>
                        <a:pt x="20" y="82"/>
                      </a:cubicBezTo>
                      <a:cubicBezTo>
                        <a:pt x="17" y="86"/>
                        <a:pt x="13" y="90"/>
                        <a:pt x="8" y="93"/>
                      </a:cubicBezTo>
                      <a:cubicBezTo>
                        <a:pt x="5" y="95"/>
                        <a:pt x="0" y="98"/>
                        <a:pt x="0" y="97"/>
                      </a:cubicBezTo>
                      <a:cubicBezTo>
                        <a:pt x="0" y="97"/>
                        <a:pt x="1" y="97"/>
                        <a:pt x="1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7" name="Freeform 52"/>
                <p:cNvSpPr>
                  <a:spLocks/>
                </p:cNvSpPr>
                <p:nvPr userDrawn="1"/>
              </p:nvSpPr>
              <p:spPr bwMode="auto">
                <a:xfrm>
                  <a:off x="1522413" y="3184526"/>
                  <a:ext cx="152400" cy="447675"/>
                </a:xfrm>
                <a:custGeom>
                  <a:avLst/>
                  <a:gdLst>
                    <a:gd name="T0" fmla="*/ 2147483646 w 24"/>
                    <a:gd name="T1" fmla="*/ 2147483646 h 70"/>
                    <a:gd name="T2" fmla="*/ 2147483646 w 24"/>
                    <a:gd name="T3" fmla="*/ 2147483646 h 70"/>
                    <a:gd name="T4" fmla="*/ 2147483646 w 24"/>
                    <a:gd name="T5" fmla="*/ 2147483646 h 70"/>
                    <a:gd name="T6" fmla="*/ 2147483646 w 24"/>
                    <a:gd name="T7" fmla="*/ 0 h 70"/>
                    <a:gd name="T8" fmla="*/ 2147483646 w 24"/>
                    <a:gd name="T9" fmla="*/ 2147483646 h 70"/>
                    <a:gd name="T10" fmla="*/ 2147483646 w 24"/>
                    <a:gd name="T11" fmla="*/ 2147483646 h 70"/>
                    <a:gd name="T12" fmla="*/ 2147483646 w 24"/>
                    <a:gd name="T13" fmla="*/ 2147483646 h 70"/>
                    <a:gd name="T14" fmla="*/ 2147483646 w 24"/>
                    <a:gd name="T15" fmla="*/ 2147483646 h 70"/>
                    <a:gd name="T16" fmla="*/ 0 w 24"/>
                    <a:gd name="T17" fmla="*/ 2147483646 h 70"/>
                    <a:gd name="T18" fmla="*/ 2147483646 w 24"/>
                    <a:gd name="T19" fmla="*/ 2147483646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70">
                      <a:moveTo>
                        <a:pt x="1" y="68"/>
                      </a:moveTo>
                      <a:cubicBezTo>
                        <a:pt x="9" y="59"/>
                        <a:pt x="16" y="46"/>
                        <a:pt x="18" y="34"/>
                      </a:cubicBezTo>
                      <a:cubicBezTo>
                        <a:pt x="20" y="16"/>
                        <a:pt x="15" y="2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6" y="3"/>
                        <a:pt x="18" y="5"/>
                      </a:cubicBezTo>
                      <a:cubicBezTo>
                        <a:pt x="20" y="10"/>
                        <a:pt x="23" y="17"/>
                        <a:pt x="24" y="26"/>
                      </a:cubicBezTo>
                      <a:cubicBezTo>
                        <a:pt x="24" y="37"/>
                        <a:pt x="21" y="49"/>
                        <a:pt x="14" y="58"/>
                      </a:cubicBezTo>
                      <a:cubicBezTo>
                        <a:pt x="12" y="61"/>
                        <a:pt x="9" y="64"/>
                        <a:pt x="6" y="66"/>
                      </a:cubicBezTo>
                      <a:cubicBezTo>
                        <a:pt x="4" y="67"/>
                        <a:pt x="0" y="70"/>
                        <a:pt x="0" y="69"/>
                      </a:cubicBezTo>
                      <a:cubicBezTo>
                        <a:pt x="0" y="69"/>
                        <a:pt x="0" y="69"/>
                        <a:pt x="1" y="68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</p:grpSp>
          <p:sp>
            <p:nvSpPr>
              <p:cNvPr id="9" name="Freeform 22"/>
              <p:cNvSpPr>
                <a:spLocks/>
              </p:cNvSpPr>
              <p:nvPr userDrawn="1"/>
            </p:nvSpPr>
            <p:spPr bwMode="auto">
              <a:xfrm>
                <a:off x="-508" y="3038474"/>
                <a:ext cx="1118110" cy="587376"/>
              </a:xfrm>
              <a:custGeom>
                <a:avLst/>
                <a:gdLst>
                  <a:gd name="T0" fmla="*/ 2147483646 w 704"/>
                  <a:gd name="T1" fmla="*/ 0 h 370"/>
                  <a:gd name="T2" fmla="*/ 0 w 704"/>
                  <a:gd name="T3" fmla="*/ 0 h 370"/>
                  <a:gd name="T4" fmla="*/ 0 w 704"/>
                  <a:gd name="T5" fmla="*/ 2147483646 h 370"/>
                  <a:gd name="T6" fmla="*/ 2147483646 w 704"/>
                  <a:gd name="T7" fmla="*/ 2147483646 h 370"/>
                  <a:gd name="T8" fmla="*/ 2147483646 w 704"/>
                  <a:gd name="T9" fmla="*/ 2147483646 h 370"/>
                  <a:gd name="T10" fmla="*/ 2147483646 w 704"/>
                  <a:gd name="T11" fmla="*/ 0 h 370"/>
                  <a:gd name="T12" fmla="*/ 2147483646 w 704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4" h="370">
                    <a:moveTo>
                      <a:pt x="352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352" y="370"/>
                    </a:lnTo>
                    <a:lnTo>
                      <a:pt x="704" y="370"/>
                    </a:lnTo>
                    <a:lnTo>
                      <a:pt x="704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182F7C"/>
                  </a:solidFill>
                </a:endParaRPr>
              </a:p>
            </p:txBody>
          </p:sp>
          <p:sp>
            <p:nvSpPr>
              <p:cNvPr id="10" name="Freeform 23"/>
              <p:cNvSpPr>
                <a:spLocks/>
              </p:cNvSpPr>
              <p:nvPr userDrawn="1"/>
            </p:nvSpPr>
            <p:spPr bwMode="auto">
              <a:xfrm>
                <a:off x="5584821" y="3038480"/>
                <a:ext cx="16990574" cy="587374"/>
              </a:xfrm>
              <a:custGeom>
                <a:avLst/>
                <a:gdLst>
                  <a:gd name="T0" fmla="*/ 2147483646 w 2818"/>
                  <a:gd name="T1" fmla="*/ 0 h 370"/>
                  <a:gd name="T2" fmla="*/ 0 w 2818"/>
                  <a:gd name="T3" fmla="*/ 0 h 370"/>
                  <a:gd name="T4" fmla="*/ 0 w 2818"/>
                  <a:gd name="T5" fmla="*/ 2147483646 h 370"/>
                  <a:gd name="T6" fmla="*/ 2147483646 w 2818"/>
                  <a:gd name="T7" fmla="*/ 2147483646 h 370"/>
                  <a:gd name="T8" fmla="*/ 2147483646 w 2818"/>
                  <a:gd name="T9" fmla="*/ 2147483646 h 370"/>
                  <a:gd name="T10" fmla="*/ 2147483646 w 2818"/>
                  <a:gd name="T11" fmla="*/ 0 h 370"/>
                  <a:gd name="T12" fmla="*/ 2147483646 w 2818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8" h="370">
                    <a:moveTo>
                      <a:pt x="1407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1407" y="370"/>
                    </a:lnTo>
                    <a:lnTo>
                      <a:pt x="2818" y="370"/>
                    </a:lnTo>
                    <a:lnTo>
                      <a:pt x="2818" y="0"/>
                    </a:lnTo>
                    <a:lnTo>
                      <a:pt x="1407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182F7C"/>
                  </a:solidFill>
                </a:endParaRPr>
              </a:p>
            </p:txBody>
          </p:sp>
        </p:grpSp>
      </p:grpSp>
      <p:grpSp>
        <p:nvGrpSpPr>
          <p:cNvPr id="28" name="Group 53"/>
          <p:cNvGrpSpPr>
            <a:grpSpLocks/>
          </p:cNvGrpSpPr>
          <p:nvPr userDrawn="1"/>
        </p:nvGrpSpPr>
        <p:grpSpPr bwMode="auto">
          <a:xfrm>
            <a:off x="0" y="5651500"/>
            <a:ext cx="12192000" cy="635000"/>
            <a:chOff x="1" y="426163"/>
            <a:chExt cx="10600346" cy="55295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524497" y="426163"/>
              <a:ext cx="2097985" cy="55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0" name="Group 55"/>
            <p:cNvGrpSpPr>
              <a:grpSpLocks noChangeAspect="1"/>
            </p:cNvGrpSpPr>
            <p:nvPr userDrawn="1"/>
          </p:nvGrpSpPr>
          <p:grpSpPr bwMode="auto">
            <a:xfrm>
              <a:off x="1" y="457560"/>
              <a:ext cx="10600346" cy="486000"/>
              <a:chOff x="-508" y="2801938"/>
              <a:chExt cx="22575903" cy="1035050"/>
            </a:xfrm>
          </p:grpSpPr>
          <p:grpSp>
            <p:nvGrpSpPr>
              <p:cNvPr id="31" name="Group 56"/>
              <p:cNvGrpSpPr>
                <a:grpSpLocks/>
              </p:cNvGrpSpPr>
              <p:nvPr userDrawn="1"/>
            </p:nvGrpSpPr>
            <p:grpSpPr bwMode="auto">
              <a:xfrm>
                <a:off x="1187450" y="2801938"/>
                <a:ext cx="4327526" cy="1035050"/>
                <a:chOff x="1187450" y="2801938"/>
                <a:chExt cx="4327526" cy="1035050"/>
              </a:xfrm>
            </p:grpSpPr>
            <p:sp>
              <p:nvSpPr>
                <p:cNvPr id="34" name="Rectangle 59"/>
                <p:cNvSpPr>
                  <a:spLocks noChangeArrowheads="1"/>
                </p:cNvSpPr>
                <p:nvPr userDrawn="1"/>
              </p:nvSpPr>
              <p:spPr bwMode="auto">
                <a:xfrm>
                  <a:off x="1948428" y="2802786"/>
                  <a:ext cx="3565698" cy="1033373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35" name="Freeform 60"/>
                <p:cNvSpPr>
                  <a:spLocks noEditPoints="1"/>
                </p:cNvSpPr>
                <p:nvPr userDrawn="1"/>
              </p:nvSpPr>
              <p:spPr bwMode="auto">
                <a:xfrm>
                  <a:off x="2906713" y="3101976"/>
                  <a:ext cx="69850" cy="415925"/>
                </a:xfrm>
                <a:custGeom>
                  <a:avLst/>
                  <a:gdLst>
                    <a:gd name="T0" fmla="*/ 0 w 44"/>
                    <a:gd name="T1" fmla="*/ 0 h 262"/>
                    <a:gd name="T2" fmla="*/ 2147483646 w 44"/>
                    <a:gd name="T3" fmla="*/ 0 h 262"/>
                    <a:gd name="T4" fmla="*/ 2147483646 w 44"/>
                    <a:gd name="T5" fmla="*/ 2147483646 h 262"/>
                    <a:gd name="T6" fmla="*/ 0 w 44"/>
                    <a:gd name="T7" fmla="*/ 2147483646 h 262"/>
                    <a:gd name="T8" fmla="*/ 0 w 44"/>
                    <a:gd name="T9" fmla="*/ 0 h 262"/>
                    <a:gd name="T10" fmla="*/ 0 w 44"/>
                    <a:gd name="T11" fmla="*/ 2147483646 h 262"/>
                    <a:gd name="T12" fmla="*/ 2147483646 w 44"/>
                    <a:gd name="T13" fmla="*/ 2147483646 h 262"/>
                    <a:gd name="T14" fmla="*/ 2147483646 w 44"/>
                    <a:gd name="T15" fmla="*/ 2147483646 h 262"/>
                    <a:gd name="T16" fmla="*/ 0 w 44"/>
                    <a:gd name="T17" fmla="*/ 2147483646 h 262"/>
                    <a:gd name="T18" fmla="*/ 0 w 44"/>
                    <a:gd name="T19" fmla="*/ 2147483646 h 2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4" h="262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77"/>
                      </a:moveTo>
                      <a:lnTo>
                        <a:pt x="44" y="77"/>
                      </a:lnTo>
                      <a:lnTo>
                        <a:pt x="44" y="262"/>
                      </a:lnTo>
                      <a:lnTo>
                        <a:pt x="0" y="26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36" name="Freeform 61"/>
                <p:cNvSpPr>
                  <a:spLocks/>
                </p:cNvSpPr>
                <p:nvPr userDrawn="1"/>
              </p:nvSpPr>
              <p:spPr bwMode="auto">
                <a:xfrm>
                  <a:off x="2170113" y="3121026"/>
                  <a:ext cx="228600" cy="390525"/>
                </a:xfrm>
                <a:custGeom>
                  <a:avLst/>
                  <a:gdLst>
                    <a:gd name="T0" fmla="*/ 0 w 144"/>
                    <a:gd name="T1" fmla="*/ 0 h 246"/>
                    <a:gd name="T2" fmla="*/ 2147483646 w 144"/>
                    <a:gd name="T3" fmla="*/ 0 h 246"/>
                    <a:gd name="T4" fmla="*/ 2147483646 w 144"/>
                    <a:gd name="T5" fmla="*/ 2147483646 h 246"/>
                    <a:gd name="T6" fmla="*/ 2147483646 w 144"/>
                    <a:gd name="T7" fmla="*/ 2147483646 h 246"/>
                    <a:gd name="T8" fmla="*/ 2147483646 w 144"/>
                    <a:gd name="T9" fmla="*/ 2147483646 h 246"/>
                    <a:gd name="T10" fmla="*/ 2147483646 w 144"/>
                    <a:gd name="T11" fmla="*/ 2147483646 h 246"/>
                    <a:gd name="T12" fmla="*/ 2147483646 w 144"/>
                    <a:gd name="T13" fmla="*/ 2147483646 h 246"/>
                    <a:gd name="T14" fmla="*/ 2147483646 w 144"/>
                    <a:gd name="T15" fmla="*/ 2147483646 h 246"/>
                    <a:gd name="T16" fmla="*/ 2147483646 w 144"/>
                    <a:gd name="T17" fmla="*/ 2147483646 h 246"/>
                    <a:gd name="T18" fmla="*/ 2147483646 w 144"/>
                    <a:gd name="T19" fmla="*/ 2147483646 h 246"/>
                    <a:gd name="T20" fmla="*/ 2147483646 w 144"/>
                    <a:gd name="T21" fmla="*/ 2147483646 h 246"/>
                    <a:gd name="T22" fmla="*/ 0 w 144"/>
                    <a:gd name="T23" fmla="*/ 2147483646 h 246"/>
                    <a:gd name="T24" fmla="*/ 0 w 144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4" h="246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40"/>
                      </a:lnTo>
                      <a:lnTo>
                        <a:pt x="48" y="40"/>
                      </a:lnTo>
                      <a:lnTo>
                        <a:pt x="48" y="101"/>
                      </a:lnTo>
                      <a:lnTo>
                        <a:pt x="136" y="101"/>
                      </a:lnTo>
                      <a:lnTo>
                        <a:pt x="136" y="137"/>
                      </a:lnTo>
                      <a:lnTo>
                        <a:pt x="48" y="137"/>
                      </a:lnTo>
                      <a:lnTo>
                        <a:pt x="48" y="209"/>
                      </a:lnTo>
                      <a:lnTo>
                        <a:pt x="144" y="209"/>
                      </a:lnTo>
                      <a:lnTo>
                        <a:pt x="144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37" name="Freeform 62"/>
                <p:cNvSpPr>
                  <a:spLocks/>
                </p:cNvSpPr>
                <p:nvPr userDrawn="1"/>
              </p:nvSpPr>
              <p:spPr bwMode="auto">
                <a:xfrm>
                  <a:off x="2443163" y="3217863"/>
                  <a:ext cx="419100" cy="293688"/>
                </a:xfrm>
                <a:custGeom>
                  <a:avLst/>
                  <a:gdLst>
                    <a:gd name="T0" fmla="*/ 0 w 66"/>
                    <a:gd name="T1" fmla="*/ 2147483646 h 46"/>
                    <a:gd name="T2" fmla="*/ 2147483646 w 66"/>
                    <a:gd name="T3" fmla="*/ 2147483646 h 46"/>
                    <a:gd name="T4" fmla="*/ 2147483646 w 66"/>
                    <a:gd name="T5" fmla="*/ 2147483646 h 46"/>
                    <a:gd name="T6" fmla="*/ 2147483646 w 66"/>
                    <a:gd name="T7" fmla="*/ 2147483646 h 46"/>
                    <a:gd name="T8" fmla="*/ 2147483646 w 66"/>
                    <a:gd name="T9" fmla="*/ 0 h 46"/>
                    <a:gd name="T10" fmla="*/ 2147483646 w 66"/>
                    <a:gd name="T11" fmla="*/ 2147483646 h 46"/>
                    <a:gd name="T12" fmla="*/ 2147483646 w 66"/>
                    <a:gd name="T13" fmla="*/ 0 h 46"/>
                    <a:gd name="T14" fmla="*/ 2147483646 w 66"/>
                    <a:gd name="T15" fmla="*/ 2147483646 h 46"/>
                    <a:gd name="T16" fmla="*/ 2147483646 w 66"/>
                    <a:gd name="T17" fmla="*/ 2147483646 h 46"/>
                    <a:gd name="T18" fmla="*/ 2147483646 w 66"/>
                    <a:gd name="T19" fmla="*/ 2147483646 h 46"/>
                    <a:gd name="T20" fmla="*/ 2147483646 w 66"/>
                    <a:gd name="T21" fmla="*/ 2147483646 h 46"/>
                    <a:gd name="T22" fmla="*/ 2147483646 w 66"/>
                    <a:gd name="T23" fmla="*/ 2147483646 h 46"/>
                    <a:gd name="T24" fmla="*/ 2147483646 w 66"/>
                    <a:gd name="T25" fmla="*/ 2147483646 h 46"/>
                    <a:gd name="T26" fmla="*/ 2147483646 w 66"/>
                    <a:gd name="T27" fmla="*/ 2147483646 h 46"/>
                    <a:gd name="T28" fmla="*/ 2147483646 w 66"/>
                    <a:gd name="T29" fmla="*/ 2147483646 h 46"/>
                    <a:gd name="T30" fmla="*/ 2147483646 w 66"/>
                    <a:gd name="T31" fmla="*/ 2147483646 h 46"/>
                    <a:gd name="T32" fmla="*/ 2147483646 w 66"/>
                    <a:gd name="T33" fmla="*/ 2147483646 h 46"/>
                    <a:gd name="T34" fmla="*/ 2147483646 w 66"/>
                    <a:gd name="T35" fmla="*/ 2147483646 h 46"/>
                    <a:gd name="T36" fmla="*/ 2147483646 w 66"/>
                    <a:gd name="T37" fmla="*/ 2147483646 h 46"/>
                    <a:gd name="T38" fmla="*/ 0 w 66"/>
                    <a:gd name="T39" fmla="*/ 2147483646 h 46"/>
                    <a:gd name="T40" fmla="*/ 0 w 66"/>
                    <a:gd name="T41" fmla="*/ 2147483646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4" y="2"/>
                        <a:pt x="20" y="0"/>
                        <a:pt x="24" y="0"/>
                      </a:cubicBezTo>
                      <a:cubicBezTo>
                        <a:pt x="30" y="0"/>
                        <a:pt x="35" y="2"/>
                        <a:pt x="37" y="8"/>
                      </a:cubicBezTo>
                      <a:cubicBezTo>
                        <a:pt x="40" y="3"/>
                        <a:pt x="46" y="0"/>
                        <a:pt x="51" y="0"/>
                      </a:cubicBezTo>
                      <a:cubicBezTo>
                        <a:pt x="63" y="0"/>
                        <a:pt x="66" y="8"/>
                        <a:pt x="66" y="18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5"/>
                        <a:pt x="54" y="9"/>
                        <a:pt x="47" y="9"/>
                      </a:cubicBezTo>
                      <a:cubicBezTo>
                        <a:pt x="39" y="9"/>
                        <a:pt x="39" y="18"/>
                        <a:pt x="39" y="24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5"/>
                        <a:pt x="27" y="9"/>
                        <a:pt x="20" y="9"/>
                      </a:cubicBezTo>
                      <a:cubicBezTo>
                        <a:pt x="12" y="9"/>
                        <a:pt x="11" y="18"/>
                        <a:pt x="11" y="24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38" name="Freeform 63"/>
                <p:cNvSpPr>
                  <a:spLocks/>
                </p:cNvSpPr>
                <p:nvPr userDrawn="1"/>
              </p:nvSpPr>
              <p:spPr bwMode="auto">
                <a:xfrm>
                  <a:off x="3021013" y="3217863"/>
                  <a:ext cx="165100" cy="293688"/>
                </a:xfrm>
                <a:custGeom>
                  <a:avLst/>
                  <a:gdLst>
                    <a:gd name="T0" fmla="*/ 0 w 26"/>
                    <a:gd name="T1" fmla="*/ 2147483646 h 46"/>
                    <a:gd name="T2" fmla="*/ 2147483646 w 26"/>
                    <a:gd name="T3" fmla="*/ 2147483646 h 46"/>
                    <a:gd name="T4" fmla="*/ 2147483646 w 26"/>
                    <a:gd name="T5" fmla="*/ 2147483646 h 46"/>
                    <a:gd name="T6" fmla="*/ 2147483646 w 26"/>
                    <a:gd name="T7" fmla="*/ 2147483646 h 46"/>
                    <a:gd name="T8" fmla="*/ 2147483646 w 26"/>
                    <a:gd name="T9" fmla="*/ 0 h 46"/>
                    <a:gd name="T10" fmla="*/ 2147483646 w 26"/>
                    <a:gd name="T11" fmla="*/ 0 h 46"/>
                    <a:gd name="T12" fmla="*/ 2147483646 w 26"/>
                    <a:gd name="T13" fmla="*/ 2147483646 h 46"/>
                    <a:gd name="T14" fmla="*/ 2147483646 w 26"/>
                    <a:gd name="T15" fmla="*/ 2147483646 h 46"/>
                    <a:gd name="T16" fmla="*/ 2147483646 w 26"/>
                    <a:gd name="T17" fmla="*/ 2147483646 h 46"/>
                    <a:gd name="T18" fmla="*/ 2147483646 w 26"/>
                    <a:gd name="T19" fmla="*/ 2147483646 h 46"/>
                    <a:gd name="T20" fmla="*/ 0 w 26"/>
                    <a:gd name="T21" fmla="*/ 2147483646 h 46"/>
                    <a:gd name="T22" fmla="*/ 0 w 26"/>
                    <a:gd name="T23" fmla="*/ 2147483646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7"/>
                        <a:pt x="16" y="0"/>
                        <a:pt x="23" y="0"/>
                      </a:cubicBezTo>
                      <a:cubicBezTo>
                        <a:pt x="24" y="0"/>
                        <a:pt x="25" y="0"/>
                        <a:pt x="26" y="0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2"/>
                        <a:pt x="23" y="11"/>
                        <a:pt x="21" y="11"/>
                      </a:cubicBezTo>
                      <a:cubicBezTo>
                        <a:pt x="12" y="11"/>
                        <a:pt x="12" y="23"/>
                        <a:pt x="12" y="30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39" name="Freeform 64"/>
                <p:cNvSpPr>
                  <a:spLocks noEditPoints="1"/>
                </p:cNvSpPr>
                <p:nvPr userDrawn="1"/>
              </p:nvSpPr>
              <p:spPr bwMode="auto">
                <a:xfrm>
                  <a:off x="3186113" y="3217863"/>
                  <a:ext cx="260350" cy="300038"/>
                </a:xfrm>
                <a:custGeom>
                  <a:avLst/>
                  <a:gdLst>
                    <a:gd name="T0" fmla="*/ 2147483646 w 41"/>
                    <a:gd name="T1" fmla="*/ 2147483646 h 47"/>
                    <a:gd name="T2" fmla="*/ 2147483646 w 41"/>
                    <a:gd name="T3" fmla="*/ 0 h 47"/>
                    <a:gd name="T4" fmla="*/ 2147483646 w 41"/>
                    <a:gd name="T5" fmla="*/ 2147483646 h 47"/>
                    <a:gd name="T6" fmla="*/ 2147483646 w 41"/>
                    <a:gd name="T7" fmla="*/ 2147483646 h 47"/>
                    <a:gd name="T8" fmla="*/ 2147483646 w 41"/>
                    <a:gd name="T9" fmla="*/ 2147483646 h 47"/>
                    <a:gd name="T10" fmla="*/ 2147483646 w 41"/>
                    <a:gd name="T11" fmla="*/ 2147483646 h 47"/>
                    <a:gd name="T12" fmla="*/ 2147483646 w 41"/>
                    <a:gd name="T13" fmla="*/ 2147483646 h 47"/>
                    <a:gd name="T14" fmla="*/ 2147483646 w 41"/>
                    <a:gd name="T15" fmla="*/ 2147483646 h 47"/>
                    <a:gd name="T16" fmla="*/ 2147483646 w 41"/>
                    <a:gd name="T17" fmla="*/ 2147483646 h 47"/>
                    <a:gd name="T18" fmla="*/ 2147483646 w 41"/>
                    <a:gd name="T19" fmla="*/ 2147483646 h 47"/>
                    <a:gd name="T20" fmla="*/ 0 w 41"/>
                    <a:gd name="T21" fmla="*/ 2147483646 h 47"/>
                    <a:gd name="T22" fmla="*/ 2147483646 w 41"/>
                    <a:gd name="T23" fmla="*/ 2147483646 h 47"/>
                    <a:gd name="T24" fmla="*/ 2147483646 w 41"/>
                    <a:gd name="T25" fmla="*/ 2147483646 h 47"/>
                    <a:gd name="T26" fmla="*/ 2147483646 w 41"/>
                    <a:gd name="T27" fmla="*/ 2147483646 h 47"/>
                    <a:gd name="T28" fmla="*/ 2147483646 w 41"/>
                    <a:gd name="T29" fmla="*/ 2147483646 h 47"/>
                    <a:gd name="T30" fmla="*/ 2147483646 w 41"/>
                    <a:gd name="T31" fmla="*/ 2147483646 h 47"/>
                    <a:gd name="T32" fmla="*/ 2147483646 w 41"/>
                    <a:gd name="T33" fmla="*/ 2147483646 h 47"/>
                    <a:gd name="T34" fmla="*/ 2147483646 w 41"/>
                    <a:gd name="T35" fmla="*/ 2147483646 h 47"/>
                    <a:gd name="T36" fmla="*/ 2147483646 w 41"/>
                    <a:gd name="T37" fmla="*/ 2147483646 h 47"/>
                    <a:gd name="T38" fmla="*/ 2147483646 w 41"/>
                    <a:gd name="T39" fmla="*/ 2147483646 h 47"/>
                    <a:gd name="T40" fmla="*/ 2147483646 w 41"/>
                    <a:gd name="T41" fmla="*/ 2147483646 h 47"/>
                    <a:gd name="T42" fmla="*/ 2147483646 w 41"/>
                    <a:gd name="T43" fmla="*/ 2147483646 h 47"/>
                    <a:gd name="T44" fmla="*/ 2147483646 w 41"/>
                    <a:gd name="T45" fmla="*/ 2147483646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1" h="47">
                      <a:moveTo>
                        <a:pt x="5" y="4"/>
                      </a:moveTo>
                      <a:cubicBezTo>
                        <a:pt x="9" y="1"/>
                        <a:pt x="15" y="0"/>
                        <a:pt x="21" y="0"/>
                      </a:cubicBezTo>
                      <a:cubicBezTo>
                        <a:pt x="34" y="0"/>
                        <a:pt x="40" y="6"/>
                        <a:pt x="40" y="19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9"/>
                        <a:pt x="40" y="33"/>
                        <a:pt x="40" y="36"/>
                      </a:cubicBezTo>
                      <a:cubicBezTo>
                        <a:pt x="40" y="40"/>
                        <a:pt x="40" y="43"/>
                        <a:pt x="41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4"/>
                        <a:pt x="30" y="41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7" y="45"/>
                        <a:pt x="21" y="47"/>
                        <a:pt x="16" y="47"/>
                      </a:cubicBezTo>
                      <a:cubicBezTo>
                        <a:pt x="8" y="47"/>
                        <a:pt x="0" y="43"/>
                        <a:pt x="0" y="34"/>
                      </a:cubicBezTo>
                      <a:cubicBezTo>
                        <a:pt x="0" y="27"/>
                        <a:pt x="3" y="23"/>
                        <a:pt x="8" y="21"/>
                      </a:cubicBezTo>
                      <a:cubicBezTo>
                        <a:pt x="12" y="19"/>
                        <a:pt x="18" y="18"/>
                        <a:pt x="23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11"/>
                        <a:pt x="26" y="9"/>
                        <a:pt x="19" y="9"/>
                      </a:cubicBezTo>
                      <a:cubicBezTo>
                        <a:pt x="14" y="9"/>
                        <a:pt x="9" y="11"/>
                        <a:pt x="5" y="14"/>
                      </a:cubicBezTo>
                      <a:lnTo>
                        <a:pt x="5" y="4"/>
                      </a:lnTo>
                      <a:close/>
                      <a:moveTo>
                        <a:pt x="19" y="39"/>
                      </a:moveTo>
                      <a:cubicBezTo>
                        <a:pt x="22" y="39"/>
                        <a:pt x="25" y="37"/>
                        <a:pt x="27" y="35"/>
                      </a:cubicBezTo>
                      <a:cubicBezTo>
                        <a:pt x="29" y="32"/>
                        <a:pt x="29" y="29"/>
                        <a:pt x="29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19" y="25"/>
                        <a:pt x="11" y="26"/>
                        <a:pt x="11" y="33"/>
                      </a:cubicBezTo>
                      <a:cubicBezTo>
                        <a:pt x="11" y="37"/>
                        <a:pt x="14" y="39"/>
                        <a:pt x="19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40" name="Freeform 65"/>
                <p:cNvSpPr>
                  <a:spLocks/>
                </p:cNvSpPr>
                <p:nvPr userDrawn="1"/>
              </p:nvSpPr>
              <p:spPr bwMode="auto">
                <a:xfrm>
                  <a:off x="3446463" y="3140076"/>
                  <a:ext cx="196850" cy="377825"/>
                </a:xfrm>
                <a:custGeom>
                  <a:avLst/>
                  <a:gdLst>
                    <a:gd name="T0" fmla="*/ 2147483646 w 31"/>
                    <a:gd name="T1" fmla="*/ 2147483646 h 59"/>
                    <a:gd name="T2" fmla="*/ 0 w 31"/>
                    <a:gd name="T3" fmla="*/ 2147483646 h 59"/>
                    <a:gd name="T4" fmla="*/ 0 w 31"/>
                    <a:gd name="T5" fmla="*/ 2147483646 h 59"/>
                    <a:gd name="T6" fmla="*/ 2147483646 w 31"/>
                    <a:gd name="T7" fmla="*/ 2147483646 h 59"/>
                    <a:gd name="T8" fmla="*/ 2147483646 w 31"/>
                    <a:gd name="T9" fmla="*/ 2147483646 h 59"/>
                    <a:gd name="T10" fmla="*/ 2147483646 w 31"/>
                    <a:gd name="T11" fmla="*/ 0 h 59"/>
                    <a:gd name="T12" fmla="*/ 2147483646 w 31"/>
                    <a:gd name="T13" fmla="*/ 2147483646 h 59"/>
                    <a:gd name="T14" fmla="*/ 2147483646 w 31"/>
                    <a:gd name="T15" fmla="*/ 2147483646 h 59"/>
                    <a:gd name="T16" fmla="*/ 2147483646 w 31"/>
                    <a:gd name="T17" fmla="*/ 2147483646 h 59"/>
                    <a:gd name="T18" fmla="*/ 2147483646 w 31"/>
                    <a:gd name="T19" fmla="*/ 2147483646 h 59"/>
                    <a:gd name="T20" fmla="*/ 2147483646 w 31"/>
                    <a:gd name="T21" fmla="*/ 2147483646 h 59"/>
                    <a:gd name="T22" fmla="*/ 2147483646 w 31"/>
                    <a:gd name="T23" fmla="*/ 2147483646 h 59"/>
                    <a:gd name="T24" fmla="*/ 2147483646 w 31"/>
                    <a:gd name="T25" fmla="*/ 2147483646 h 59"/>
                    <a:gd name="T26" fmla="*/ 2147483646 w 31"/>
                    <a:gd name="T27" fmla="*/ 2147483646 h 59"/>
                    <a:gd name="T28" fmla="*/ 2147483646 w 31"/>
                    <a:gd name="T29" fmla="*/ 2147483646 h 59"/>
                    <a:gd name="T30" fmla="*/ 2147483646 w 31"/>
                    <a:gd name="T31" fmla="*/ 2147483646 h 59"/>
                    <a:gd name="T32" fmla="*/ 2147483646 w 31"/>
                    <a:gd name="T33" fmla="*/ 2147483646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59">
                      <a:moveTo>
                        <a:pt x="8" y="22"/>
                      </a:move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0" y="47"/>
                        <a:pt x="21" y="50"/>
                        <a:pt x="26" y="50"/>
                      </a:cubicBezTo>
                      <a:cubicBezTo>
                        <a:pt x="28" y="50"/>
                        <a:pt x="30" y="50"/>
                        <a:pt x="31" y="49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29" y="59"/>
                        <a:pt x="26" y="59"/>
                        <a:pt x="23" y="59"/>
                      </a:cubicBezTo>
                      <a:cubicBezTo>
                        <a:pt x="13" y="59"/>
                        <a:pt x="8" y="54"/>
                        <a:pt x="8" y="45"/>
                      </a:cubicBez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41" name="Freeform 66"/>
                <p:cNvSpPr>
                  <a:spLocks noEditPoints="1"/>
                </p:cNvSpPr>
                <p:nvPr userDrawn="1"/>
              </p:nvSpPr>
              <p:spPr bwMode="auto">
                <a:xfrm>
                  <a:off x="3643313" y="3217863"/>
                  <a:ext cx="271463" cy="300038"/>
                </a:xfrm>
                <a:custGeom>
                  <a:avLst/>
                  <a:gdLst>
                    <a:gd name="T0" fmla="*/ 2147483646 w 43"/>
                    <a:gd name="T1" fmla="*/ 2147483646 h 47"/>
                    <a:gd name="T2" fmla="*/ 2147483646 w 43"/>
                    <a:gd name="T3" fmla="*/ 2147483646 h 47"/>
                    <a:gd name="T4" fmla="*/ 0 w 43"/>
                    <a:gd name="T5" fmla="*/ 2147483646 h 47"/>
                    <a:gd name="T6" fmla="*/ 2147483646 w 43"/>
                    <a:gd name="T7" fmla="*/ 0 h 47"/>
                    <a:gd name="T8" fmla="*/ 2147483646 w 43"/>
                    <a:gd name="T9" fmla="*/ 2147483646 h 47"/>
                    <a:gd name="T10" fmla="*/ 2147483646 w 43"/>
                    <a:gd name="T11" fmla="*/ 2147483646 h 47"/>
                    <a:gd name="T12" fmla="*/ 2147483646 w 43"/>
                    <a:gd name="T13" fmla="*/ 2147483646 h 47"/>
                    <a:gd name="T14" fmla="*/ 2147483646 w 43"/>
                    <a:gd name="T15" fmla="*/ 2147483646 h 47"/>
                    <a:gd name="T16" fmla="*/ 2147483646 w 43"/>
                    <a:gd name="T17" fmla="*/ 2147483646 h 47"/>
                    <a:gd name="T18" fmla="*/ 2147483646 w 43"/>
                    <a:gd name="T19" fmla="*/ 2147483646 h 47"/>
                    <a:gd name="T20" fmla="*/ 2147483646 w 43"/>
                    <a:gd name="T21" fmla="*/ 2147483646 h 47"/>
                    <a:gd name="T22" fmla="*/ 2147483646 w 43"/>
                    <a:gd name="T23" fmla="*/ 2147483646 h 47"/>
                    <a:gd name="T24" fmla="*/ 2147483646 w 43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3" h="47">
                      <a:moveTo>
                        <a:pt x="39" y="44"/>
                      </a:moveTo>
                      <a:cubicBezTo>
                        <a:pt x="35" y="46"/>
                        <a:pt x="30" y="47"/>
                        <a:pt x="24" y="47"/>
                      </a:cubicBezTo>
                      <a:cubicBezTo>
                        <a:pt x="9" y="47"/>
                        <a:pt x="0" y="39"/>
                        <a:pt x="0" y="24"/>
                      </a:cubicBezTo>
                      <a:cubicBezTo>
                        <a:pt x="0" y="11"/>
                        <a:pt x="7" y="0"/>
                        <a:pt x="21" y="0"/>
                      </a:cubicBezTo>
                      <a:cubicBezTo>
                        <a:pt x="38" y="0"/>
                        <a:pt x="43" y="12"/>
                        <a:pt x="43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35"/>
                        <a:pt x="17" y="39"/>
                        <a:pt x="24" y="39"/>
                      </a:cubicBezTo>
                      <a:cubicBezTo>
                        <a:pt x="30" y="39"/>
                        <a:pt x="35" y="37"/>
                        <a:pt x="39" y="34"/>
                      </a:cubicBezTo>
                      <a:lnTo>
                        <a:pt x="39" y="44"/>
                      </a:lnTo>
                      <a:close/>
                      <a:moveTo>
                        <a:pt x="31" y="19"/>
                      </a:moveTo>
                      <a:cubicBezTo>
                        <a:pt x="31" y="14"/>
                        <a:pt x="28" y="9"/>
                        <a:pt x="22" y="9"/>
                      </a:cubicBezTo>
                      <a:cubicBezTo>
                        <a:pt x="15" y="9"/>
                        <a:pt x="12" y="13"/>
                        <a:pt x="11" y="19"/>
                      </a:cubicBez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42" name="Freeform 67"/>
                <p:cNvSpPr>
                  <a:spLocks/>
                </p:cNvSpPr>
                <p:nvPr userDrawn="1"/>
              </p:nvSpPr>
              <p:spPr bwMode="auto">
                <a:xfrm>
                  <a:off x="3927475" y="3217863"/>
                  <a:ext cx="203200" cy="300038"/>
                </a:xfrm>
                <a:custGeom>
                  <a:avLst/>
                  <a:gdLst>
                    <a:gd name="T0" fmla="*/ 2147483646 w 32"/>
                    <a:gd name="T1" fmla="*/ 2147483646 h 47"/>
                    <a:gd name="T2" fmla="*/ 2147483646 w 32"/>
                    <a:gd name="T3" fmla="*/ 2147483646 h 47"/>
                    <a:gd name="T4" fmla="*/ 2147483646 w 32"/>
                    <a:gd name="T5" fmla="*/ 2147483646 h 47"/>
                    <a:gd name="T6" fmla="*/ 2147483646 w 32"/>
                    <a:gd name="T7" fmla="*/ 2147483646 h 47"/>
                    <a:gd name="T8" fmla="*/ 2147483646 w 32"/>
                    <a:gd name="T9" fmla="*/ 2147483646 h 47"/>
                    <a:gd name="T10" fmla="*/ 0 w 32"/>
                    <a:gd name="T11" fmla="*/ 2147483646 h 47"/>
                    <a:gd name="T12" fmla="*/ 2147483646 w 32"/>
                    <a:gd name="T13" fmla="*/ 2147483646 h 47"/>
                    <a:gd name="T14" fmla="*/ 2147483646 w 32"/>
                    <a:gd name="T15" fmla="*/ 2147483646 h 47"/>
                    <a:gd name="T16" fmla="*/ 2147483646 w 32"/>
                    <a:gd name="T17" fmla="*/ 2147483646 h 47"/>
                    <a:gd name="T18" fmla="*/ 0 w 32"/>
                    <a:gd name="T19" fmla="*/ 2147483646 h 47"/>
                    <a:gd name="T20" fmla="*/ 2147483646 w 32"/>
                    <a:gd name="T21" fmla="*/ 0 h 47"/>
                    <a:gd name="T22" fmla="*/ 2147483646 w 32"/>
                    <a:gd name="T23" fmla="*/ 2147483646 h 47"/>
                    <a:gd name="T24" fmla="*/ 2147483646 w 32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2" h="47">
                      <a:moveTo>
                        <a:pt x="29" y="11"/>
                      </a:moveTo>
                      <a:cubicBezTo>
                        <a:pt x="26" y="9"/>
                        <a:pt x="23" y="9"/>
                        <a:pt x="19" y="9"/>
                      </a:cubicBezTo>
                      <a:cubicBezTo>
                        <a:pt x="16" y="9"/>
                        <a:pt x="12" y="10"/>
                        <a:pt x="12" y="14"/>
                      </a:cubicBezTo>
                      <a:cubicBezTo>
                        <a:pt x="12" y="21"/>
                        <a:pt x="32" y="16"/>
                        <a:pt x="32" y="33"/>
                      </a:cubicBezTo>
                      <a:cubicBezTo>
                        <a:pt x="32" y="43"/>
                        <a:pt x="23" y="47"/>
                        <a:pt x="13" y="47"/>
                      </a:cubicBezTo>
                      <a:cubicBezTo>
                        <a:pt x="9" y="47"/>
                        <a:pt x="4" y="47"/>
                        <a:pt x="0" y="45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4" y="38"/>
                        <a:pt x="8" y="39"/>
                        <a:pt x="12" y="39"/>
                      </a:cubicBezTo>
                      <a:cubicBezTo>
                        <a:pt x="15" y="39"/>
                        <a:pt x="20" y="38"/>
                        <a:pt x="20" y="33"/>
                      </a:cubicBezTo>
                      <a:cubicBezTo>
                        <a:pt x="20" y="24"/>
                        <a:pt x="0" y="30"/>
                        <a:pt x="0" y="14"/>
                      </a:cubicBezTo>
                      <a:cubicBezTo>
                        <a:pt x="0" y="4"/>
                        <a:pt x="8" y="0"/>
                        <a:pt x="17" y="0"/>
                      </a:cubicBezTo>
                      <a:cubicBezTo>
                        <a:pt x="23" y="0"/>
                        <a:pt x="26" y="1"/>
                        <a:pt x="30" y="2"/>
                      </a:cubicBezTo>
                      <a:lnTo>
                        <a:pt x="2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43" name="Freeform 68"/>
                <p:cNvSpPr>
                  <a:spLocks/>
                </p:cNvSpPr>
                <p:nvPr userDrawn="1"/>
              </p:nvSpPr>
              <p:spPr bwMode="auto">
                <a:xfrm>
                  <a:off x="4283075" y="3121026"/>
                  <a:ext cx="317500" cy="390525"/>
                </a:xfrm>
                <a:custGeom>
                  <a:avLst/>
                  <a:gdLst>
                    <a:gd name="T0" fmla="*/ 0 w 200"/>
                    <a:gd name="T1" fmla="*/ 0 h 246"/>
                    <a:gd name="T2" fmla="*/ 2147483646 w 200"/>
                    <a:gd name="T3" fmla="*/ 0 h 246"/>
                    <a:gd name="T4" fmla="*/ 2147483646 w 200"/>
                    <a:gd name="T5" fmla="*/ 2147483646 h 246"/>
                    <a:gd name="T6" fmla="*/ 2147483646 w 200"/>
                    <a:gd name="T7" fmla="*/ 2147483646 h 246"/>
                    <a:gd name="T8" fmla="*/ 2147483646 w 200"/>
                    <a:gd name="T9" fmla="*/ 0 h 246"/>
                    <a:gd name="T10" fmla="*/ 2147483646 w 200"/>
                    <a:gd name="T11" fmla="*/ 0 h 246"/>
                    <a:gd name="T12" fmla="*/ 2147483646 w 200"/>
                    <a:gd name="T13" fmla="*/ 2147483646 h 246"/>
                    <a:gd name="T14" fmla="*/ 2147483646 w 200"/>
                    <a:gd name="T15" fmla="*/ 2147483646 h 246"/>
                    <a:gd name="T16" fmla="*/ 2147483646 w 200"/>
                    <a:gd name="T17" fmla="*/ 2147483646 h 246"/>
                    <a:gd name="T18" fmla="*/ 2147483646 w 200"/>
                    <a:gd name="T19" fmla="*/ 2147483646 h 246"/>
                    <a:gd name="T20" fmla="*/ 2147483646 w 200"/>
                    <a:gd name="T21" fmla="*/ 2147483646 h 246"/>
                    <a:gd name="T22" fmla="*/ 0 w 200"/>
                    <a:gd name="T23" fmla="*/ 2147483646 h 246"/>
                    <a:gd name="T24" fmla="*/ 0 w 200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00" h="246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52" y="185"/>
                      </a:lnTo>
                      <a:lnTo>
                        <a:pt x="156" y="185"/>
                      </a:lnTo>
                      <a:lnTo>
                        <a:pt x="156" y="0"/>
                      </a:lnTo>
                      <a:lnTo>
                        <a:pt x="200" y="0"/>
                      </a:lnTo>
                      <a:lnTo>
                        <a:pt x="200" y="246"/>
                      </a:lnTo>
                      <a:lnTo>
                        <a:pt x="140" y="246"/>
                      </a:lnTo>
                      <a:lnTo>
                        <a:pt x="48" y="65"/>
                      </a:lnTo>
                      <a:lnTo>
                        <a:pt x="48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44" name="Freeform 69"/>
                <p:cNvSpPr>
                  <a:spLocks noEditPoints="1"/>
                </p:cNvSpPr>
                <p:nvPr userDrawn="1"/>
              </p:nvSpPr>
              <p:spPr bwMode="auto">
                <a:xfrm>
                  <a:off x="4664075" y="3121026"/>
                  <a:ext cx="273050" cy="390525"/>
                </a:xfrm>
                <a:custGeom>
                  <a:avLst/>
                  <a:gdLst>
                    <a:gd name="T0" fmla="*/ 0 w 43"/>
                    <a:gd name="T1" fmla="*/ 0 h 61"/>
                    <a:gd name="T2" fmla="*/ 2147483646 w 43"/>
                    <a:gd name="T3" fmla="*/ 0 h 61"/>
                    <a:gd name="T4" fmla="*/ 2147483646 w 43"/>
                    <a:gd name="T5" fmla="*/ 2147483646 h 61"/>
                    <a:gd name="T6" fmla="*/ 2147483646 w 43"/>
                    <a:gd name="T7" fmla="*/ 2147483646 h 61"/>
                    <a:gd name="T8" fmla="*/ 2147483646 w 43"/>
                    <a:gd name="T9" fmla="*/ 2147483646 h 61"/>
                    <a:gd name="T10" fmla="*/ 2147483646 w 43"/>
                    <a:gd name="T11" fmla="*/ 2147483646 h 61"/>
                    <a:gd name="T12" fmla="*/ 2147483646 w 43"/>
                    <a:gd name="T13" fmla="*/ 2147483646 h 61"/>
                    <a:gd name="T14" fmla="*/ 0 w 43"/>
                    <a:gd name="T15" fmla="*/ 2147483646 h 61"/>
                    <a:gd name="T16" fmla="*/ 0 w 43"/>
                    <a:gd name="T17" fmla="*/ 0 h 61"/>
                    <a:gd name="T18" fmla="*/ 2147483646 w 43"/>
                    <a:gd name="T19" fmla="*/ 2147483646 h 61"/>
                    <a:gd name="T20" fmla="*/ 2147483646 w 43"/>
                    <a:gd name="T21" fmla="*/ 2147483646 h 61"/>
                    <a:gd name="T22" fmla="*/ 2147483646 w 43"/>
                    <a:gd name="T23" fmla="*/ 2147483646 h 61"/>
                    <a:gd name="T24" fmla="*/ 2147483646 w 43"/>
                    <a:gd name="T25" fmla="*/ 2147483646 h 61"/>
                    <a:gd name="T26" fmla="*/ 2147483646 w 43"/>
                    <a:gd name="T27" fmla="*/ 2147483646 h 61"/>
                    <a:gd name="T28" fmla="*/ 2147483646 w 43"/>
                    <a:gd name="T29" fmla="*/ 2147483646 h 61"/>
                    <a:gd name="T30" fmla="*/ 2147483646 w 43"/>
                    <a:gd name="T31" fmla="*/ 2147483646 h 61"/>
                    <a:gd name="T32" fmla="*/ 2147483646 w 43"/>
                    <a:gd name="T33" fmla="*/ 2147483646 h 61"/>
                    <a:gd name="T34" fmla="*/ 2147483646 w 43"/>
                    <a:gd name="T35" fmla="*/ 2147483646 h 61"/>
                    <a:gd name="T36" fmla="*/ 2147483646 w 43"/>
                    <a:gd name="T37" fmla="*/ 2147483646 h 61"/>
                    <a:gd name="T38" fmla="*/ 2147483646 w 43"/>
                    <a:gd name="T39" fmla="*/ 2147483646 h 61"/>
                    <a:gd name="T40" fmla="*/ 2147483646 w 43"/>
                    <a:gd name="T41" fmla="*/ 2147483646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" h="61">
                      <a:moveTo>
                        <a:pt x="0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9" y="0"/>
                        <a:pt x="41" y="2"/>
                        <a:pt x="41" y="16"/>
                      </a:cubicBezTo>
                      <a:cubicBezTo>
                        <a:pt x="41" y="23"/>
                        <a:pt x="36" y="28"/>
                        <a:pt x="29" y="29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7" y="30"/>
                        <a:pt x="43" y="36"/>
                        <a:pt x="43" y="44"/>
                      </a:cubicBezTo>
                      <a:cubicBezTo>
                        <a:pt x="43" y="59"/>
                        <a:pt x="29" y="61"/>
                        <a:pt x="2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25"/>
                      </a:move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22" y="25"/>
                        <a:pt x="29" y="24"/>
                        <a:pt x="29" y="17"/>
                      </a:cubicBezTo>
                      <a:cubicBezTo>
                        <a:pt x="29" y="10"/>
                        <a:pt x="23" y="10"/>
                        <a:pt x="17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25"/>
                      </a:lnTo>
                      <a:close/>
                      <a:moveTo>
                        <a:pt x="12" y="52"/>
                      </a:move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24" y="52"/>
                        <a:pt x="31" y="50"/>
                        <a:pt x="31" y="43"/>
                      </a:cubicBezTo>
                      <a:cubicBezTo>
                        <a:pt x="31" y="35"/>
                        <a:pt x="24" y="34"/>
                        <a:pt x="18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45" name="Freeform 70"/>
                <p:cNvSpPr>
                  <a:spLocks noEditPoints="1"/>
                </p:cNvSpPr>
                <p:nvPr userDrawn="1"/>
              </p:nvSpPr>
              <p:spPr bwMode="auto">
                <a:xfrm>
                  <a:off x="4981575" y="3121026"/>
                  <a:ext cx="330200" cy="390525"/>
                </a:xfrm>
                <a:custGeom>
                  <a:avLst/>
                  <a:gdLst>
                    <a:gd name="T0" fmla="*/ 0 w 52"/>
                    <a:gd name="T1" fmla="*/ 0 h 61"/>
                    <a:gd name="T2" fmla="*/ 2147483646 w 52"/>
                    <a:gd name="T3" fmla="*/ 0 h 61"/>
                    <a:gd name="T4" fmla="*/ 2147483646 w 52"/>
                    <a:gd name="T5" fmla="*/ 2147483646 h 61"/>
                    <a:gd name="T6" fmla="*/ 2147483646 w 52"/>
                    <a:gd name="T7" fmla="*/ 2147483646 h 61"/>
                    <a:gd name="T8" fmla="*/ 0 w 52"/>
                    <a:gd name="T9" fmla="*/ 2147483646 h 61"/>
                    <a:gd name="T10" fmla="*/ 0 w 52"/>
                    <a:gd name="T11" fmla="*/ 0 h 61"/>
                    <a:gd name="T12" fmla="*/ 2147483646 w 52"/>
                    <a:gd name="T13" fmla="*/ 2147483646 h 61"/>
                    <a:gd name="T14" fmla="*/ 2147483646 w 52"/>
                    <a:gd name="T15" fmla="*/ 2147483646 h 61"/>
                    <a:gd name="T16" fmla="*/ 2147483646 w 52"/>
                    <a:gd name="T17" fmla="*/ 2147483646 h 61"/>
                    <a:gd name="T18" fmla="*/ 2147483646 w 52"/>
                    <a:gd name="T19" fmla="*/ 2147483646 h 61"/>
                    <a:gd name="T20" fmla="*/ 2147483646 w 52"/>
                    <a:gd name="T21" fmla="*/ 2147483646 h 61"/>
                    <a:gd name="T22" fmla="*/ 2147483646 w 52"/>
                    <a:gd name="T23" fmla="*/ 2147483646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61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5" y="0"/>
                        <a:pt x="52" y="6"/>
                        <a:pt x="52" y="31"/>
                      </a:cubicBezTo>
                      <a:cubicBezTo>
                        <a:pt x="52" y="55"/>
                        <a:pt x="35" y="61"/>
                        <a:pt x="16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52"/>
                      </a:move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29" y="52"/>
                        <a:pt x="39" y="44"/>
                        <a:pt x="39" y="31"/>
                      </a:cubicBezTo>
                      <a:cubicBezTo>
                        <a:pt x="39" y="17"/>
                        <a:pt x="29" y="10"/>
                        <a:pt x="19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46" name="Rectangle 71"/>
                <p:cNvSpPr>
                  <a:spLocks noChangeArrowheads="1"/>
                </p:cNvSpPr>
                <p:nvPr userDrawn="1"/>
              </p:nvSpPr>
              <p:spPr bwMode="auto">
                <a:xfrm>
                  <a:off x="1187078" y="2802786"/>
                  <a:ext cx="690800" cy="1033373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47" name="Freeform 72"/>
                <p:cNvSpPr>
                  <a:spLocks/>
                </p:cNvSpPr>
                <p:nvPr userDrawn="1"/>
              </p:nvSpPr>
              <p:spPr bwMode="auto">
                <a:xfrm>
                  <a:off x="1395413" y="2801938"/>
                  <a:ext cx="425450" cy="1035050"/>
                </a:xfrm>
                <a:custGeom>
                  <a:avLst/>
                  <a:gdLst>
                    <a:gd name="T0" fmla="*/ 2147483646 w 67"/>
                    <a:gd name="T1" fmla="*/ 2147483646 h 162"/>
                    <a:gd name="T2" fmla="*/ 2147483646 w 67"/>
                    <a:gd name="T3" fmla="*/ 0 h 162"/>
                    <a:gd name="T4" fmla="*/ 2147483646 w 67"/>
                    <a:gd name="T5" fmla="*/ 0 h 162"/>
                    <a:gd name="T6" fmla="*/ 2147483646 w 67"/>
                    <a:gd name="T7" fmla="*/ 2147483646 h 162"/>
                    <a:gd name="T8" fmla="*/ 2147483646 w 67"/>
                    <a:gd name="T9" fmla="*/ 2147483646 h 162"/>
                    <a:gd name="T10" fmla="*/ 2147483646 w 67"/>
                    <a:gd name="T11" fmla="*/ 2147483646 h 162"/>
                    <a:gd name="T12" fmla="*/ 2147483646 w 67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162">
                      <a:moveTo>
                        <a:pt x="12" y="98"/>
                      </a:moveTo>
                      <a:cubicBezTo>
                        <a:pt x="13" y="59"/>
                        <a:pt x="35" y="23"/>
                        <a:pt x="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19" y="23"/>
                        <a:pt x="2" y="55"/>
                        <a:pt x="1" y="91"/>
                      </a:cubicBezTo>
                      <a:cubicBezTo>
                        <a:pt x="0" y="119"/>
                        <a:pt x="6" y="140"/>
                        <a:pt x="21" y="162"/>
                      </a:cubicBezTo>
                      <a:cubicBezTo>
                        <a:pt x="26" y="162"/>
                        <a:pt x="26" y="162"/>
                        <a:pt x="26" y="162"/>
                      </a:cubicBezTo>
                      <a:cubicBezTo>
                        <a:pt x="15" y="142"/>
                        <a:pt x="11" y="121"/>
                        <a:pt x="12" y="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48" name="Freeform 73"/>
                <p:cNvSpPr>
                  <a:spLocks/>
                </p:cNvSpPr>
                <p:nvPr userDrawn="1"/>
              </p:nvSpPr>
              <p:spPr bwMode="auto">
                <a:xfrm>
                  <a:off x="1287462" y="2801938"/>
                  <a:ext cx="323849" cy="1035050"/>
                </a:xfrm>
                <a:custGeom>
                  <a:avLst/>
                  <a:gdLst>
                    <a:gd name="T0" fmla="*/ 2147483646 w 51"/>
                    <a:gd name="T1" fmla="*/ 2147483646 h 162"/>
                    <a:gd name="T2" fmla="*/ 2147483646 w 51"/>
                    <a:gd name="T3" fmla="*/ 2147483646 h 162"/>
                    <a:gd name="T4" fmla="*/ 2147483646 w 51"/>
                    <a:gd name="T5" fmla="*/ 0 h 162"/>
                    <a:gd name="T6" fmla="*/ 2147483646 w 51"/>
                    <a:gd name="T7" fmla="*/ 0 h 162"/>
                    <a:gd name="T8" fmla="*/ 2147483646 w 51"/>
                    <a:gd name="T9" fmla="*/ 2147483646 h 162"/>
                    <a:gd name="T10" fmla="*/ 2147483646 w 51"/>
                    <a:gd name="T11" fmla="*/ 2147483646 h 162"/>
                    <a:gd name="T12" fmla="*/ 2147483646 w 51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1" h="162">
                      <a:moveTo>
                        <a:pt x="32" y="162"/>
                      </a:moveTo>
                      <a:cubicBezTo>
                        <a:pt x="19" y="148"/>
                        <a:pt x="4" y="122"/>
                        <a:pt x="2" y="94"/>
                      </a:cubicBezTo>
                      <a:cubicBezTo>
                        <a:pt x="0" y="60"/>
                        <a:pt x="11" y="27"/>
                        <a:pt x="3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4" y="28"/>
                        <a:pt x="9" y="65"/>
                        <a:pt x="13" y="101"/>
                      </a:cubicBezTo>
                      <a:cubicBezTo>
                        <a:pt x="15" y="124"/>
                        <a:pt x="24" y="142"/>
                        <a:pt x="38" y="162"/>
                      </a:cubicBezTo>
                      <a:lnTo>
                        <a:pt x="32" y="16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49" name="Freeform 74"/>
                <p:cNvSpPr>
                  <a:spLocks/>
                </p:cNvSpPr>
                <p:nvPr userDrawn="1"/>
              </p:nvSpPr>
              <p:spPr bwMode="auto">
                <a:xfrm>
                  <a:off x="1522413" y="3006726"/>
                  <a:ext cx="234950" cy="625475"/>
                </a:xfrm>
                <a:custGeom>
                  <a:avLst/>
                  <a:gdLst>
                    <a:gd name="T0" fmla="*/ 2147483646 w 37"/>
                    <a:gd name="T1" fmla="*/ 2147483646 h 98"/>
                    <a:gd name="T2" fmla="*/ 2147483646 w 37"/>
                    <a:gd name="T3" fmla="*/ 2147483646 h 98"/>
                    <a:gd name="T4" fmla="*/ 2147483646 w 37"/>
                    <a:gd name="T5" fmla="*/ 2147483646 h 98"/>
                    <a:gd name="T6" fmla="*/ 2147483646 w 37"/>
                    <a:gd name="T7" fmla="*/ 2147483646 h 98"/>
                    <a:gd name="T8" fmla="*/ 2147483646 w 37"/>
                    <a:gd name="T9" fmla="*/ 2147483646 h 98"/>
                    <a:gd name="T10" fmla="*/ 2147483646 w 37"/>
                    <a:gd name="T11" fmla="*/ 2147483646 h 98"/>
                    <a:gd name="T12" fmla="*/ 2147483646 w 37"/>
                    <a:gd name="T13" fmla="*/ 2147483646 h 98"/>
                    <a:gd name="T14" fmla="*/ 2147483646 w 37"/>
                    <a:gd name="T15" fmla="*/ 2147483646 h 98"/>
                    <a:gd name="T16" fmla="*/ 0 w 37"/>
                    <a:gd name="T17" fmla="*/ 2147483646 h 98"/>
                    <a:gd name="T18" fmla="*/ 2147483646 w 37"/>
                    <a:gd name="T19" fmla="*/ 2147483646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98">
                      <a:moveTo>
                        <a:pt x="1" y="96"/>
                      </a:moveTo>
                      <a:cubicBezTo>
                        <a:pt x="13" y="84"/>
                        <a:pt x="24" y="66"/>
                        <a:pt x="27" y="49"/>
                      </a:cubicBezTo>
                      <a:cubicBezTo>
                        <a:pt x="32" y="24"/>
                        <a:pt x="26" y="4"/>
                        <a:pt x="26" y="2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0"/>
                        <a:pt x="28" y="5"/>
                        <a:pt x="30" y="8"/>
                      </a:cubicBezTo>
                      <a:cubicBezTo>
                        <a:pt x="33" y="15"/>
                        <a:pt x="37" y="26"/>
                        <a:pt x="36" y="39"/>
                      </a:cubicBezTo>
                      <a:cubicBezTo>
                        <a:pt x="36" y="54"/>
                        <a:pt x="31" y="70"/>
                        <a:pt x="20" y="82"/>
                      </a:cubicBezTo>
                      <a:cubicBezTo>
                        <a:pt x="17" y="86"/>
                        <a:pt x="13" y="90"/>
                        <a:pt x="8" y="93"/>
                      </a:cubicBezTo>
                      <a:cubicBezTo>
                        <a:pt x="5" y="95"/>
                        <a:pt x="0" y="98"/>
                        <a:pt x="0" y="97"/>
                      </a:cubicBezTo>
                      <a:cubicBezTo>
                        <a:pt x="0" y="97"/>
                        <a:pt x="1" y="97"/>
                        <a:pt x="1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50" name="Freeform 75"/>
                <p:cNvSpPr>
                  <a:spLocks/>
                </p:cNvSpPr>
                <p:nvPr userDrawn="1"/>
              </p:nvSpPr>
              <p:spPr bwMode="auto">
                <a:xfrm>
                  <a:off x="1522413" y="3184526"/>
                  <a:ext cx="152400" cy="447675"/>
                </a:xfrm>
                <a:custGeom>
                  <a:avLst/>
                  <a:gdLst>
                    <a:gd name="T0" fmla="*/ 2147483646 w 24"/>
                    <a:gd name="T1" fmla="*/ 2147483646 h 70"/>
                    <a:gd name="T2" fmla="*/ 2147483646 w 24"/>
                    <a:gd name="T3" fmla="*/ 2147483646 h 70"/>
                    <a:gd name="T4" fmla="*/ 2147483646 w 24"/>
                    <a:gd name="T5" fmla="*/ 2147483646 h 70"/>
                    <a:gd name="T6" fmla="*/ 2147483646 w 24"/>
                    <a:gd name="T7" fmla="*/ 0 h 70"/>
                    <a:gd name="T8" fmla="*/ 2147483646 w 24"/>
                    <a:gd name="T9" fmla="*/ 2147483646 h 70"/>
                    <a:gd name="T10" fmla="*/ 2147483646 w 24"/>
                    <a:gd name="T11" fmla="*/ 2147483646 h 70"/>
                    <a:gd name="T12" fmla="*/ 2147483646 w 24"/>
                    <a:gd name="T13" fmla="*/ 2147483646 h 70"/>
                    <a:gd name="T14" fmla="*/ 2147483646 w 24"/>
                    <a:gd name="T15" fmla="*/ 2147483646 h 70"/>
                    <a:gd name="T16" fmla="*/ 0 w 24"/>
                    <a:gd name="T17" fmla="*/ 2147483646 h 70"/>
                    <a:gd name="T18" fmla="*/ 2147483646 w 24"/>
                    <a:gd name="T19" fmla="*/ 2147483646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70">
                      <a:moveTo>
                        <a:pt x="1" y="68"/>
                      </a:moveTo>
                      <a:cubicBezTo>
                        <a:pt x="9" y="59"/>
                        <a:pt x="16" y="46"/>
                        <a:pt x="18" y="34"/>
                      </a:cubicBezTo>
                      <a:cubicBezTo>
                        <a:pt x="20" y="16"/>
                        <a:pt x="15" y="2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6" y="3"/>
                        <a:pt x="18" y="5"/>
                      </a:cubicBezTo>
                      <a:cubicBezTo>
                        <a:pt x="20" y="10"/>
                        <a:pt x="23" y="17"/>
                        <a:pt x="24" y="26"/>
                      </a:cubicBezTo>
                      <a:cubicBezTo>
                        <a:pt x="24" y="37"/>
                        <a:pt x="21" y="49"/>
                        <a:pt x="14" y="58"/>
                      </a:cubicBezTo>
                      <a:cubicBezTo>
                        <a:pt x="12" y="61"/>
                        <a:pt x="9" y="64"/>
                        <a:pt x="6" y="66"/>
                      </a:cubicBezTo>
                      <a:cubicBezTo>
                        <a:pt x="4" y="67"/>
                        <a:pt x="0" y="70"/>
                        <a:pt x="0" y="69"/>
                      </a:cubicBezTo>
                      <a:cubicBezTo>
                        <a:pt x="0" y="69"/>
                        <a:pt x="0" y="69"/>
                        <a:pt x="1" y="68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</p:grpSp>
          <p:sp>
            <p:nvSpPr>
              <p:cNvPr id="32" name="Freeform 22"/>
              <p:cNvSpPr>
                <a:spLocks/>
              </p:cNvSpPr>
              <p:nvPr userDrawn="1"/>
            </p:nvSpPr>
            <p:spPr bwMode="auto">
              <a:xfrm>
                <a:off x="-508" y="3038474"/>
                <a:ext cx="1118110" cy="587376"/>
              </a:xfrm>
              <a:custGeom>
                <a:avLst/>
                <a:gdLst>
                  <a:gd name="T0" fmla="*/ 2147483646 w 704"/>
                  <a:gd name="T1" fmla="*/ 0 h 370"/>
                  <a:gd name="T2" fmla="*/ 0 w 704"/>
                  <a:gd name="T3" fmla="*/ 0 h 370"/>
                  <a:gd name="T4" fmla="*/ 0 w 704"/>
                  <a:gd name="T5" fmla="*/ 2147483646 h 370"/>
                  <a:gd name="T6" fmla="*/ 2147483646 w 704"/>
                  <a:gd name="T7" fmla="*/ 2147483646 h 370"/>
                  <a:gd name="T8" fmla="*/ 2147483646 w 704"/>
                  <a:gd name="T9" fmla="*/ 2147483646 h 370"/>
                  <a:gd name="T10" fmla="*/ 2147483646 w 704"/>
                  <a:gd name="T11" fmla="*/ 0 h 370"/>
                  <a:gd name="T12" fmla="*/ 2147483646 w 704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4" h="370">
                    <a:moveTo>
                      <a:pt x="352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352" y="370"/>
                    </a:lnTo>
                    <a:lnTo>
                      <a:pt x="704" y="370"/>
                    </a:lnTo>
                    <a:lnTo>
                      <a:pt x="704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182F7C"/>
                  </a:solidFill>
                </a:endParaRPr>
              </a:p>
            </p:txBody>
          </p:sp>
          <p:sp>
            <p:nvSpPr>
              <p:cNvPr id="33" name="Freeform 23"/>
              <p:cNvSpPr>
                <a:spLocks/>
              </p:cNvSpPr>
              <p:nvPr userDrawn="1"/>
            </p:nvSpPr>
            <p:spPr bwMode="auto">
              <a:xfrm>
                <a:off x="5584821" y="3038480"/>
                <a:ext cx="16990574" cy="587374"/>
              </a:xfrm>
              <a:custGeom>
                <a:avLst/>
                <a:gdLst>
                  <a:gd name="T0" fmla="*/ 2147483646 w 2818"/>
                  <a:gd name="T1" fmla="*/ 0 h 370"/>
                  <a:gd name="T2" fmla="*/ 0 w 2818"/>
                  <a:gd name="T3" fmla="*/ 0 h 370"/>
                  <a:gd name="T4" fmla="*/ 0 w 2818"/>
                  <a:gd name="T5" fmla="*/ 2147483646 h 370"/>
                  <a:gd name="T6" fmla="*/ 2147483646 w 2818"/>
                  <a:gd name="T7" fmla="*/ 2147483646 h 370"/>
                  <a:gd name="T8" fmla="*/ 2147483646 w 2818"/>
                  <a:gd name="T9" fmla="*/ 2147483646 h 370"/>
                  <a:gd name="T10" fmla="*/ 2147483646 w 2818"/>
                  <a:gd name="T11" fmla="*/ 0 h 370"/>
                  <a:gd name="T12" fmla="*/ 2147483646 w 2818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8" h="370">
                    <a:moveTo>
                      <a:pt x="1407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1407" y="370"/>
                    </a:lnTo>
                    <a:lnTo>
                      <a:pt x="2818" y="370"/>
                    </a:lnTo>
                    <a:lnTo>
                      <a:pt x="2818" y="0"/>
                    </a:lnTo>
                    <a:lnTo>
                      <a:pt x="1407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182F7C"/>
                  </a:solidFill>
                </a:endParaRPr>
              </a:p>
            </p:txBody>
          </p:sp>
        </p:grpSp>
      </p:grpSp>
      <p:sp>
        <p:nvSpPr>
          <p:cNvPr id="58" name="Title 1"/>
          <p:cNvSpPr>
            <a:spLocks noGrp="1"/>
          </p:cNvSpPr>
          <p:nvPr>
            <p:ph type="ctrTitle"/>
          </p:nvPr>
        </p:nvSpPr>
        <p:spPr>
          <a:xfrm>
            <a:off x="641552" y="902777"/>
            <a:ext cx="9329536" cy="2516698"/>
          </a:xfrm>
        </p:spPr>
        <p:txBody>
          <a:bodyPr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>
          <a:xfrm>
            <a:off x="641552" y="3419475"/>
            <a:ext cx="5454448" cy="1200454"/>
          </a:xfrm>
        </p:spPr>
        <p:txBody>
          <a:bodyPr anchor="b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1" name="Date Placeholder 3"/>
          <p:cNvSpPr>
            <a:spLocks noGrp="1"/>
          </p:cNvSpPr>
          <p:nvPr>
            <p:ph type="dt" sz="half" idx="10"/>
          </p:nvPr>
        </p:nvSpPr>
        <p:spPr>
          <a:xfrm>
            <a:off x="641350" y="4775200"/>
            <a:ext cx="2730500" cy="276225"/>
          </a:xfrm>
          <a:prstGeom prst="rect">
            <a:avLst/>
          </a:prstGeom>
        </p:spPr>
        <p:txBody>
          <a:bodyPr wrap="square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GB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6740AF-CA67-4AA1-A514-BC00AB7F1CB5}" type="datetime1">
              <a:rPr lang="en-US">
                <a:solidFill>
                  <a:prstClr val="white"/>
                </a:solidFill>
              </a:rPr>
              <a:pPr>
                <a:defRPr/>
              </a:pPr>
              <a:t>6/26/2018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6252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9400" y="1847850"/>
            <a:ext cx="11637964" cy="473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DA51-0D22-4269-8E62-EF174DBE69C3}" type="slidenum">
              <a:rPr lang="en-GB">
                <a:solidFill>
                  <a:srgbClr val="182F7C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82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1328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9400" y="279400"/>
            <a:ext cx="5756275" cy="62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5" name="Group 30"/>
          <p:cNvGrpSpPr>
            <a:grpSpLocks/>
          </p:cNvGrpSpPr>
          <p:nvPr userDrawn="1"/>
        </p:nvGrpSpPr>
        <p:grpSpPr bwMode="auto">
          <a:xfrm>
            <a:off x="0" y="5651500"/>
            <a:ext cx="12192000" cy="635000"/>
            <a:chOff x="1" y="426163"/>
            <a:chExt cx="10600346" cy="552950"/>
          </a:xfrm>
        </p:grpSpPr>
        <p:sp>
          <p:nvSpPr>
            <p:cNvPr id="6" name="Rectangle 5"/>
            <p:cNvSpPr/>
            <p:nvPr userDrawn="1"/>
          </p:nvSpPr>
          <p:spPr>
            <a:xfrm>
              <a:off x="524497" y="426163"/>
              <a:ext cx="2097985" cy="55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" name="Group 32"/>
            <p:cNvGrpSpPr>
              <a:grpSpLocks noChangeAspect="1"/>
            </p:cNvGrpSpPr>
            <p:nvPr userDrawn="1"/>
          </p:nvGrpSpPr>
          <p:grpSpPr bwMode="auto">
            <a:xfrm>
              <a:off x="1" y="457560"/>
              <a:ext cx="10600346" cy="486000"/>
              <a:chOff x="-508" y="2801938"/>
              <a:chExt cx="22575903" cy="1035050"/>
            </a:xfrm>
          </p:grpSpPr>
          <p:grpSp>
            <p:nvGrpSpPr>
              <p:cNvPr id="8" name="Group 33"/>
              <p:cNvGrpSpPr>
                <a:grpSpLocks/>
              </p:cNvGrpSpPr>
              <p:nvPr userDrawn="1"/>
            </p:nvGrpSpPr>
            <p:grpSpPr bwMode="auto">
              <a:xfrm>
                <a:off x="1187450" y="2801938"/>
                <a:ext cx="4327526" cy="1035050"/>
                <a:chOff x="1187450" y="2801938"/>
                <a:chExt cx="4327526" cy="1035050"/>
              </a:xfrm>
            </p:grpSpPr>
            <p:sp>
              <p:nvSpPr>
                <p:cNvPr id="11" name="Rectangle 36"/>
                <p:cNvSpPr>
                  <a:spLocks noChangeArrowheads="1"/>
                </p:cNvSpPr>
                <p:nvPr userDrawn="1"/>
              </p:nvSpPr>
              <p:spPr bwMode="auto">
                <a:xfrm>
                  <a:off x="1948428" y="2802786"/>
                  <a:ext cx="3565698" cy="1033373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2" name="Freeform 37"/>
                <p:cNvSpPr>
                  <a:spLocks noEditPoints="1"/>
                </p:cNvSpPr>
                <p:nvPr userDrawn="1"/>
              </p:nvSpPr>
              <p:spPr bwMode="auto">
                <a:xfrm>
                  <a:off x="2906713" y="3101976"/>
                  <a:ext cx="69850" cy="415925"/>
                </a:xfrm>
                <a:custGeom>
                  <a:avLst/>
                  <a:gdLst>
                    <a:gd name="T0" fmla="*/ 0 w 44"/>
                    <a:gd name="T1" fmla="*/ 0 h 262"/>
                    <a:gd name="T2" fmla="*/ 2147483646 w 44"/>
                    <a:gd name="T3" fmla="*/ 0 h 262"/>
                    <a:gd name="T4" fmla="*/ 2147483646 w 44"/>
                    <a:gd name="T5" fmla="*/ 2147483646 h 262"/>
                    <a:gd name="T6" fmla="*/ 0 w 44"/>
                    <a:gd name="T7" fmla="*/ 2147483646 h 262"/>
                    <a:gd name="T8" fmla="*/ 0 w 44"/>
                    <a:gd name="T9" fmla="*/ 0 h 262"/>
                    <a:gd name="T10" fmla="*/ 0 w 44"/>
                    <a:gd name="T11" fmla="*/ 2147483646 h 262"/>
                    <a:gd name="T12" fmla="*/ 2147483646 w 44"/>
                    <a:gd name="T13" fmla="*/ 2147483646 h 262"/>
                    <a:gd name="T14" fmla="*/ 2147483646 w 44"/>
                    <a:gd name="T15" fmla="*/ 2147483646 h 262"/>
                    <a:gd name="T16" fmla="*/ 0 w 44"/>
                    <a:gd name="T17" fmla="*/ 2147483646 h 262"/>
                    <a:gd name="T18" fmla="*/ 0 w 44"/>
                    <a:gd name="T19" fmla="*/ 2147483646 h 2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4" h="262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77"/>
                      </a:moveTo>
                      <a:lnTo>
                        <a:pt x="44" y="77"/>
                      </a:lnTo>
                      <a:lnTo>
                        <a:pt x="44" y="262"/>
                      </a:lnTo>
                      <a:lnTo>
                        <a:pt x="0" y="26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3" name="Freeform 38"/>
                <p:cNvSpPr>
                  <a:spLocks/>
                </p:cNvSpPr>
                <p:nvPr userDrawn="1"/>
              </p:nvSpPr>
              <p:spPr bwMode="auto">
                <a:xfrm>
                  <a:off x="2170113" y="3121026"/>
                  <a:ext cx="228600" cy="390525"/>
                </a:xfrm>
                <a:custGeom>
                  <a:avLst/>
                  <a:gdLst>
                    <a:gd name="T0" fmla="*/ 0 w 144"/>
                    <a:gd name="T1" fmla="*/ 0 h 246"/>
                    <a:gd name="T2" fmla="*/ 2147483646 w 144"/>
                    <a:gd name="T3" fmla="*/ 0 h 246"/>
                    <a:gd name="T4" fmla="*/ 2147483646 w 144"/>
                    <a:gd name="T5" fmla="*/ 2147483646 h 246"/>
                    <a:gd name="T6" fmla="*/ 2147483646 w 144"/>
                    <a:gd name="T7" fmla="*/ 2147483646 h 246"/>
                    <a:gd name="T8" fmla="*/ 2147483646 w 144"/>
                    <a:gd name="T9" fmla="*/ 2147483646 h 246"/>
                    <a:gd name="T10" fmla="*/ 2147483646 w 144"/>
                    <a:gd name="T11" fmla="*/ 2147483646 h 246"/>
                    <a:gd name="T12" fmla="*/ 2147483646 w 144"/>
                    <a:gd name="T13" fmla="*/ 2147483646 h 246"/>
                    <a:gd name="T14" fmla="*/ 2147483646 w 144"/>
                    <a:gd name="T15" fmla="*/ 2147483646 h 246"/>
                    <a:gd name="T16" fmla="*/ 2147483646 w 144"/>
                    <a:gd name="T17" fmla="*/ 2147483646 h 246"/>
                    <a:gd name="T18" fmla="*/ 2147483646 w 144"/>
                    <a:gd name="T19" fmla="*/ 2147483646 h 246"/>
                    <a:gd name="T20" fmla="*/ 2147483646 w 144"/>
                    <a:gd name="T21" fmla="*/ 2147483646 h 246"/>
                    <a:gd name="T22" fmla="*/ 0 w 144"/>
                    <a:gd name="T23" fmla="*/ 2147483646 h 246"/>
                    <a:gd name="T24" fmla="*/ 0 w 144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4" h="246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40"/>
                      </a:lnTo>
                      <a:lnTo>
                        <a:pt x="48" y="40"/>
                      </a:lnTo>
                      <a:lnTo>
                        <a:pt x="48" y="101"/>
                      </a:lnTo>
                      <a:lnTo>
                        <a:pt x="136" y="101"/>
                      </a:lnTo>
                      <a:lnTo>
                        <a:pt x="136" y="137"/>
                      </a:lnTo>
                      <a:lnTo>
                        <a:pt x="48" y="137"/>
                      </a:lnTo>
                      <a:lnTo>
                        <a:pt x="48" y="209"/>
                      </a:lnTo>
                      <a:lnTo>
                        <a:pt x="144" y="209"/>
                      </a:lnTo>
                      <a:lnTo>
                        <a:pt x="144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4" name="Freeform 39"/>
                <p:cNvSpPr>
                  <a:spLocks/>
                </p:cNvSpPr>
                <p:nvPr userDrawn="1"/>
              </p:nvSpPr>
              <p:spPr bwMode="auto">
                <a:xfrm>
                  <a:off x="2443163" y="3217863"/>
                  <a:ext cx="419100" cy="293688"/>
                </a:xfrm>
                <a:custGeom>
                  <a:avLst/>
                  <a:gdLst>
                    <a:gd name="T0" fmla="*/ 0 w 66"/>
                    <a:gd name="T1" fmla="*/ 2147483646 h 46"/>
                    <a:gd name="T2" fmla="*/ 2147483646 w 66"/>
                    <a:gd name="T3" fmla="*/ 2147483646 h 46"/>
                    <a:gd name="T4" fmla="*/ 2147483646 w 66"/>
                    <a:gd name="T5" fmla="*/ 2147483646 h 46"/>
                    <a:gd name="T6" fmla="*/ 2147483646 w 66"/>
                    <a:gd name="T7" fmla="*/ 2147483646 h 46"/>
                    <a:gd name="T8" fmla="*/ 2147483646 w 66"/>
                    <a:gd name="T9" fmla="*/ 0 h 46"/>
                    <a:gd name="T10" fmla="*/ 2147483646 w 66"/>
                    <a:gd name="T11" fmla="*/ 2147483646 h 46"/>
                    <a:gd name="T12" fmla="*/ 2147483646 w 66"/>
                    <a:gd name="T13" fmla="*/ 0 h 46"/>
                    <a:gd name="T14" fmla="*/ 2147483646 w 66"/>
                    <a:gd name="T15" fmla="*/ 2147483646 h 46"/>
                    <a:gd name="T16" fmla="*/ 2147483646 w 66"/>
                    <a:gd name="T17" fmla="*/ 2147483646 h 46"/>
                    <a:gd name="T18" fmla="*/ 2147483646 w 66"/>
                    <a:gd name="T19" fmla="*/ 2147483646 h 46"/>
                    <a:gd name="T20" fmla="*/ 2147483646 w 66"/>
                    <a:gd name="T21" fmla="*/ 2147483646 h 46"/>
                    <a:gd name="T22" fmla="*/ 2147483646 w 66"/>
                    <a:gd name="T23" fmla="*/ 2147483646 h 46"/>
                    <a:gd name="T24" fmla="*/ 2147483646 w 66"/>
                    <a:gd name="T25" fmla="*/ 2147483646 h 46"/>
                    <a:gd name="T26" fmla="*/ 2147483646 w 66"/>
                    <a:gd name="T27" fmla="*/ 2147483646 h 46"/>
                    <a:gd name="T28" fmla="*/ 2147483646 w 66"/>
                    <a:gd name="T29" fmla="*/ 2147483646 h 46"/>
                    <a:gd name="T30" fmla="*/ 2147483646 w 66"/>
                    <a:gd name="T31" fmla="*/ 2147483646 h 46"/>
                    <a:gd name="T32" fmla="*/ 2147483646 w 66"/>
                    <a:gd name="T33" fmla="*/ 2147483646 h 46"/>
                    <a:gd name="T34" fmla="*/ 2147483646 w 66"/>
                    <a:gd name="T35" fmla="*/ 2147483646 h 46"/>
                    <a:gd name="T36" fmla="*/ 2147483646 w 66"/>
                    <a:gd name="T37" fmla="*/ 2147483646 h 46"/>
                    <a:gd name="T38" fmla="*/ 0 w 66"/>
                    <a:gd name="T39" fmla="*/ 2147483646 h 46"/>
                    <a:gd name="T40" fmla="*/ 0 w 66"/>
                    <a:gd name="T41" fmla="*/ 2147483646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4" y="2"/>
                        <a:pt x="20" y="0"/>
                        <a:pt x="24" y="0"/>
                      </a:cubicBezTo>
                      <a:cubicBezTo>
                        <a:pt x="30" y="0"/>
                        <a:pt x="35" y="2"/>
                        <a:pt x="37" y="8"/>
                      </a:cubicBezTo>
                      <a:cubicBezTo>
                        <a:pt x="40" y="3"/>
                        <a:pt x="46" y="0"/>
                        <a:pt x="51" y="0"/>
                      </a:cubicBezTo>
                      <a:cubicBezTo>
                        <a:pt x="63" y="0"/>
                        <a:pt x="66" y="8"/>
                        <a:pt x="66" y="18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5"/>
                        <a:pt x="54" y="9"/>
                        <a:pt x="47" y="9"/>
                      </a:cubicBezTo>
                      <a:cubicBezTo>
                        <a:pt x="39" y="9"/>
                        <a:pt x="39" y="18"/>
                        <a:pt x="39" y="24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5"/>
                        <a:pt x="27" y="9"/>
                        <a:pt x="20" y="9"/>
                      </a:cubicBezTo>
                      <a:cubicBezTo>
                        <a:pt x="12" y="9"/>
                        <a:pt x="11" y="18"/>
                        <a:pt x="11" y="24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5" name="Freeform 40"/>
                <p:cNvSpPr>
                  <a:spLocks/>
                </p:cNvSpPr>
                <p:nvPr userDrawn="1"/>
              </p:nvSpPr>
              <p:spPr bwMode="auto">
                <a:xfrm>
                  <a:off x="3021013" y="3217863"/>
                  <a:ext cx="165100" cy="293688"/>
                </a:xfrm>
                <a:custGeom>
                  <a:avLst/>
                  <a:gdLst>
                    <a:gd name="T0" fmla="*/ 0 w 26"/>
                    <a:gd name="T1" fmla="*/ 2147483646 h 46"/>
                    <a:gd name="T2" fmla="*/ 2147483646 w 26"/>
                    <a:gd name="T3" fmla="*/ 2147483646 h 46"/>
                    <a:gd name="T4" fmla="*/ 2147483646 w 26"/>
                    <a:gd name="T5" fmla="*/ 2147483646 h 46"/>
                    <a:gd name="T6" fmla="*/ 2147483646 w 26"/>
                    <a:gd name="T7" fmla="*/ 2147483646 h 46"/>
                    <a:gd name="T8" fmla="*/ 2147483646 w 26"/>
                    <a:gd name="T9" fmla="*/ 0 h 46"/>
                    <a:gd name="T10" fmla="*/ 2147483646 w 26"/>
                    <a:gd name="T11" fmla="*/ 0 h 46"/>
                    <a:gd name="T12" fmla="*/ 2147483646 w 26"/>
                    <a:gd name="T13" fmla="*/ 2147483646 h 46"/>
                    <a:gd name="T14" fmla="*/ 2147483646 w 26"/>
                    <a:gd name="T15" fmla="*/ 2147483646 h 46"/>
                    <a:gd name="T16" fmla="*/ 2147483646 w 26"/>
                    <a:gd name="T17" fmla="*/ 2147483646 h 46"/>
                    <a:gd name="T18" fmla="*/ 2147483646 w 26"/>
                    <a:gd name="T19" fmla="*/ 2147483646 h 46"/>
                    <a:gd name="T20" fmla="*/ 0 w 26"/>
                    <a:gd name="T21" fmla="*/ 2147483646 h 46"/>
                    <a:gd name="T22" fmla="*/ 0 w 26"/>
                    <a:gd name="T23" fmla="*/ 2147483646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7"/>
                        <a:pt x="16" y="0"/>
                        <a:pt x="23" y="0"/>
                      </a:cubicBezTo>
                      <a:cubicBezTo>
                        <a:pt x="24" y="0"/>
                        <a:pt x="25" y="0"/>
                        <a:pt x="26" y="0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2"/>
                        <a:pt x="23" y="11"/>
                        <a:pt x="21" y="11"/>
                      </a:cubicBezTo>
                      <a:cubicBezTo>
                        <a:pt x="12" y="11"/>
                        <a:pt x="12" y="23"/>
                        <a:pt x="12" y="30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6" name="Freeform 41"/>
                <p:cNvSpPr>
                  <a:spLocks noEditPoints="1"/>
                </p:cNvSpPr>
                <p:nvPr userDrawn="1"/>
              </p:nvSpPr>
              <p:spPr bwMode="auto">
                <a:xfrm>
                  <a:off x="3186113" y="3217863"/>
                  <a:ext cx="260350" cy="300038"/>
                </a:xfrm>
                <a:custGeom>
                  <a:avLst/>
                  <a:gdLst>
                    <a:gd name="T0" fmla="*/ 2147483646 w 41"/>
                    <a:gd name="T1" fmla="*/ 2147483646 h 47"/>
                    <a:gd name="T2" fmla="*/ 2147483646 w 41"/>
                    <a:gd name="T3" fmla="*/ 0 h 47"/>
                    <a:gd name="T4" fmla="*/ 2147483646 w 41"/>
                    <a:gd name="T5" fmla="*/ 2147483646 h 47"/>
                    <a:gd name="T6" fmla="*/ 2147483646 w 41"/>
                    <a:gd name="T7" fmla="*/ 2147483646 h 47"/>
                    <a:gd name="T8" fmla="*/ 2147483646 w 41"/>
                    <a:gd name="T9" fmla="*/ 2147483646 h 47"/>
                    <a:gd name="T10" fmla="*/ 2147483646 w 41"/>
                    <a:gd name="T11" fmla="*/ 2147483646 h 47"/>
                    <a:gd name="T12" fmla="*/ 2147483646 w 41"/>
                    <a:gd name="T13" fmla="*/ 2147483646 h 47"/>
                    <a:gd name="T14" fmla="*/ 2147483646 w 41"/>
                    <a:gd name="T15" fmla="*/ 2147483646 h 47"/>
                    <a:gd name="T16" fmla="*/ 2147483646 w 41"/>
                    <a:gd name="T17" fmla="*/ 2147483646 h 47"/>
                    <a:gd name="T18" fmla="*/ 2147483646 w 41"/>
                    <a:gd name="T19" fmla="*/ 2147483646 h 47"/>
                    <a:gd name="T20" fmla="*/ 0 w 41"/>
                    <a:gd name="T21" fmla="*/ 2147483646 h 47"/>
                    <a:gd name="T22" fmla="*/ 2147483646 w 41"/>
                    <a:gd name="T23" fmla="*/ 2147483646 h 47"/>
                    <a:gd name="T24" fmla="*/ 2147483646 w 41"/>
                    <a:gd name="T25" fmla="*/ 2147483646 h 47"/>
                    <a:gd name="T26" fmla="*/ 2147483646 w 41"/>
                    <a:gd name="T27" fmla="*/ 2147483646 h 47"/>
                    <a:gd name="T28" fmla="*/ 2147483646 w 41"/>
                    <a:gd name="T29" fmla="*/ 2147483646 h 47"/>
                    <a:gd name="T30" fmla="*/ 2147483646 w 41"/>
                    <a:gd name="T31" fmla="*/ 2147483646 h 47"/>
                    <a:gd name="T32" fmla="*/ 2147483646 w 41"/>
                    <a:gd name="T33" fmla="*/ 2147483646 h 47"/>
                    <a:gd name="T34" fmla="*/ 2147483646 w 41"/>
                    <a:gd name="T35" fmla="*/ 2147483646 h 47"/>
                    <a:gd name="T36" fmla="*/ 2147483646 w 41"/>
                    <a:gd name="T37" fmla="*/ 2147483646 h 47"/>
                    <a:gd name="T38" fmla="*/ 2147483646 w 41"/>
                    <a:gd name="T39" fmla="*/ 2147483646 h 47"/>
                    <a:gd name="T40" fmla="*/ 2147483646 w 41"/>
                    <a:gd name="T41" fmla="*/ 2147483646 h 47"/>
                    <a:gd name="T42" fmla="*/ 2147483646 w 41"/>
                    <a:gd name="T43" fmla="*/ 2147483646 h 47"/>
                    <a:gd name="T44" fmla="*/ 2147483646 w 41"/>
                    <a:gd name="T45" fmla="*/ 2147483646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1" h="47">
                      <a:moveTo>
                        <a:pt x="5" y="4"/>
                      </a:moveTo>
                      <a:cubicBezTo>
                        <a:pt x="9" y="1"/>
                        <a:pt x="15" y="0"/>
                        <a:pt x="21" y="0"/>
                      </a:cubicBezTo>
                      <a:cubicBezTo>
                        <a:pt x="34" y="0"/>
                        <a:pt x="40" y="6"/>
                        <a:pt x="40" y="19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9"/>
                        <a:pt x="40" y="33"/>
                        <a:pt x="40" y="36"/>
                      </a:cubicBezTo>
                      <a:cubicBezTo>
                        <a:pt x="40" y="40"/>
                        <a:pt x="40" y="43"/>
                        <a:pt x="41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4"/>
                        <a:pt x="30" y="41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7" y="45"/>
                        <a:pt x="21" y="47"/>
                        <a:pt x="16" y="47"/>
                      </a:cubicBezTo>
                      <a:cubicBezTo>
                        <a:pt x="8" y="47"/>
                        <a:pt x="0" y="43"/>
                        <a:pt x="0" y="34"/>
                      </a:cubicBezTo>
                      <a:cubicBezTo>
                        <a:pt x="0" y="27"/>
                        <a:pt x="3" y="23"/>
                        <a:pt x="8" y="21"/>
                      </a:cubicBezTo>
                      <a:cubicBezTo>
                        <a:pt x="12" y="19"/>
                        <a:pt x="18" y="18"/>
                        <a:pt x="23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11"/>
                        <a:pt x="26" y="9"/>
                        <a:pt x="19" y="9"/>
                      </a:cubicBezTo>
                      <a:cubicBezTo>
                        <a:pt x="14" y="9"/>
                        <a:pt x="9" y="11"/>
                        <a:pt x="5" y="14"/>
                      </a:cubicBezTo>
                      <a:lnTo>
                        <a:pt x="5" y="4"/>
                      </a:lnTo>
                      <a:close/>
                      <a:moveTo>
                        <a:pt x="19" y="39"/>
                      </a:moveTo>
                      <a:cubicBezTo>
                        <a:pt x="22" y="39"/>
                        <a:pt x="25" y="37"/>
                        <a:pt x="27" y="35"/>
                      </a:cubicBezTo>
                      <a:cubicBezTo>
                        <a:pt x="29" y="32"/>
                        <a:pt x="29" y="29"/>
                        <a:pt x="29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19" y="25"/>
                        <a:pt x="11" y="26"/>
                        <a:pt x="11" y="33"/>
                      </a:cubicBezTo>
                      <a:cubicBezTo>
                        <a:pt x="11" y="37"/>
                        <a:pt x="14" y="39"/>
                        <a:pt x="19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7" name="Freeform 42"/>
                <p:cNvSpPr>
                  <a:spLocks/>
                </p:cNvSpPr>
                <p:nvPr userDrawn="1"/>
              </p:nvSpPr>
              <p:spPr bwMode="auto">
                <a:xfrm>
                  <a:off x="3446463" y="3140076"/>
                  <a:ext cx="196850" cy="377825"/>
                </a:xfrm>
                <a:custGeom>
                  <a:avLst/>
                  <a:gdLst>
                    <a:gd name="T0" fmla="*/ 2147483646 w 31"/>
                    <a:gd name="T1" fmla="*/ 2147483646 h 59"/>
                    <a:gd name="T2" fmla="*/ 0 w 31"/>
                    <a:gd name="T3" fmla="*/ 2147483646 h 59"/>
                    <a:gd name="T4" fmla="*/ 0 w 31"/>
                    <a:gd name="T5" fmla="*/ 2147483646 h 59"/>
                    <a:gd name="T6" fmla="*/ 2147483646 w 31"/>
                    <a:gd name="T7" fmla="*/ 2147483646 h 59"/>
                    <a:gd name="T8" fmla="*/ 2147483646 w 31"/>
                    <a:gd name="T9" fmla="*/ 2147483646 h 59"/>
                    <a:gd name="T10" fmla="*/ 2147483646 w 31"/>
                    <a:gd name="T11" fmla="*/ 0 h 59"/>
                    <a:gd name="T12" fmla="*/ 2147483646 w 31"/>
                    <a:gd name="T13" fmla="*/ 2147483646 h 59"/>
                    <a:gd name="T14" fmla="*/ 2147483646 w 31"/>
                    <a:gd name="T15" fmla="*/ 2147483646 h 59"/>
                    <a:gd name="T16" fmla="*/ 2147483646 w 31"/>
                    <a:gd name="T17" fmla="*/ 2147483646 h 59"/>
                    <a:gd name="T18" fmla="*/ 2147483646 w 31"/>
                    <a:gd name="T19" fmla="*/ 2147483646 h 59"/>
                    <a:gd name="T20" fmla="*/ 2147483646 w 31"/>
                    <a:gd name="T21" fmla="*/ 2147483646 h 59"/>
                    <a:gd name="T22" fmla="*/ 2147483646 w 31"/>
                    <a:gd name="T23" fmla="*/ 2147483646 h 59"/>
                    <a:gd name="T24" fmla="*/ 2147483646 w 31"/>
                    <a:gd name="T25" fmla="*/ 2147483646 h 59"/>
                    <a:gd name="T26" fmla="*/ 2147483646 w 31"/>
                    <a:gd name="T27" fmla="*/ 2147483646 h 59"/>
                    <a:gd name="T28" fmla="*/ 2147483646 w 31"/>
                    <a:gd name="T29" fmla="*/ 2147483646 h 59"/>
                    <a:gd name="T30" fmla="*/ 2147483646 w 31"/>
                    <a:gd name="T31" fmla="*/ 2147483646 h 59"/>
                    <a:gd name="T32" fmla="*/ 2147483646 w 31"/>
                    <a:gd name="T33" fmla="*/ 2147483646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59">
                      <a:moveTo>
                        <a:pt x="8" y="22"/>
                      </a:move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0" y="47"/>
                        <a:pt x="21" y="50"/>
                        <a:pt x="26" y="50"/>
                      </a:cubicBezTo>
                      <a:cubicBezTo>
                        <a:pt x="28" y="50"/>
                        <a:pt x="30" y="50"/>
                        <a:pt x="31" y="49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29" y="59"/>
                        <a:pt x="26" y="59"/>
                        <a:pt x="23" y="59"/>
                      </a:cubicBezTo>
                      <a:cubicBezTo>
                        <a:pt x="13" y="59"/>
                        <a:pt x="8" y="54"/>
                        <a:pt x="8" y="45"/>
                      </a:cubicBez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8" name="Freeform 43"/>
                <p:cNvSpPr>
                  <a:spLocks noEditPoints="1"/>
                </p:cNvSpPr>
                <p:nvPr userDrawn="1"/>
              </p:nvSpPr>
              <p:spPr bwMode="auto">
                <a:xfrm>
                  <a:off x="3643313" y="3217863"/>
                  <a:ext cx="271463" cy="300038"/>
                </a:xfrm>
                <a:custGeom>
                  <a:avLst/>
                  <a:gdLst>
                    <a:gd name="T0" fmla="*/ 2147483646 w 43"/>
                    <a:gd name="T1" fmla="*/ 2147483646 h 47"/>
                    <a:gd name="T2" fmla="*/ 2147483646 w 43"/>
                    <a:gd name="T3" fmla="*/ 2147483646 h 47"/>
                    <a:gd name="T4" fmla="*/ 0 w 43"/>
                    <a:gd name="T5" fmla="*/ 2147483646 h 47"/>
                    <a:gd name="T6" fmla="*/ 2147483646 w 43"/>
                    <a:gd name="T7" fmla="*/ 0 h 47"/>
                    <a:gd name="T8" fmla="*/ 2147483646 w 43"/>
                    <a:gd name="T9" fmla="*/ 2147483646 h 47"/>
                    <a:gd name="T10" fmla="*/ 2147483646 w 43"/>
                    <a:gd name="T11" fmla="*/ 2147483646 h 47"/>
                    <a:gd name="T12" fmla="*/ 2147483646 w 43"/>
                    <a:gd name="T13" fmla="*/ 2147483646 h 47"/>
                    <a:gd name="T14" fmla="*/ 2147483646 w 43"/>
                    <a:gd name="T15" fmla="*/ 2147483646 h 47"/>
                    <a:gd name="T16" fmla="*/ 2147483646 w 43"/>
                    <a:gd name="T17" fmla="*/ 2147483646 h 47"/>
                    <a:gd name="T18" fmla="*/ 2147483646 w 43"/>
                    <a:gd name="T19" fmla="*/ 2147483646 h 47"/>
                    <a:gd name="T20" fmla="*/ 2147483646 w 43"/>
                    <a:gd name="T21" fmla="*/ 2147483646 h 47"/>
                    <a:gd name="T22" fmla="*/ 2147483646 w 43"/>
                    <a:gd name="T23" fmla="*/ 2147483646 h 47"/>
                    <a:gd name="T24" fmla="*/ 2147483646 w 43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3" h="47">
                      <a:moveTo>
                        <a:pt x="39" y="44"/>
                      </a:moveTo>
                      <a:cubicBezTo>
                        <a:pt x="35" y="46"/>
                        <a:pt x="30" y="47"/>
                        <a:pt x="24" y="47"/>
                      </a:cubicBezTo>
                      <a:cubicBezTo>
                        <a:pt x="9" y="47"/>
                        <a:pt x="0" y="39"/>
                        <a:pt x="0" y="24"/>
                      </a:cubicBezTo>
                      <a:cubicBezTo>
                        <a:pt x="0" y="11"/>
                        <a:pt x="7" y="0"/>
                        <a:pt x="21" y="0"/>
                      </a:cubicBezTo>
                      <a:cubicBezTo>
                        <a:pt x="38" y="0"/>
                        <a:pt x="43" y="12"/>
                        <a:pt x="43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35"/>
                        <a:pt x="17" y="39"/>
                        <a:pt x="24" y="39"/>
                      </a:cubicBezTo>
                      <a:cubicBezTo>
                        <a:pt x="30" y="39"/>
                        <a:pt x="35" y="37"/>
                        <a:pt x="39" y="34"/>
                      </a:cubicBezTo>
                      <a:lnTo>
                        <a:pt x="39" y="44"/>
                      </a:lnTo>
                      <a:close/>
                      <a:moveTo>
                        <a:pt x="31" y="19"/>
                      </a:moveTo>
                      <a:cubicBezTo>
                        <a:pt x="31" y="14"/>
                        <a:pt x="28" y="9"/>
                        <a:pt x="22" y="9"/>
                      </a:cubicBezTo>
                      <a:cubicBezTo>
                        <a:pt x="15" y="9"/>
                        <a:pt x="12" y="13"/>
                        <a:pt x="11" y="19"/>
                      </a:cubicBez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9" name="Freeform 44"/>
                <p:cNvSpPr>
                  <a:spLocks/>
                </p:cNvSpPr>
                <p:nvPr userDrawn="1"/>
              </p:nvSpPr>
              <p:spPr bwMode="auto">
                <a:xfrm>
                  <a:off x="3927475" y="3217863"/>
                  <a:ext cx="203200" cy="300038"/>
                </a:xfrm>
                <a:custGeom>
                  <a:avLst/>
                  <a:gdLst>
                    <a:gd name="T0" fmla="*/ 2147483646 w 32"/>
                    <a:gd name="T1" fmla="*/ 2147483646 h 47"/>
                    <a:gd name="T2" fmla="*/ 2147483646 w 32"/>
                    <a:gd name="T3" fmla="*/ 2147483646 h 47"/>
                    <a:gd name="T4" fmla="*/ 2147483646 w 32"/>
                    <a:gd name="T5" fmla="*/ 2147483646 h 47"/>
                    <a:gd name="T6" fmla="*/ 2147483646 w 32"/>
                    <a:gd name="T7" fmla="*/ 2147483646 h 47"/>
                    <a:gd name="T8" fmla="*/ 2147483646 w 32"/>
                    <a:gd name="T9" fmla="*/ 2147483646 h 47"/>
                    <a:gd name="T10" fmla="*/ 0 w 32"/>
                    <a:gd name="T11" fmla="*/ 2147483646 h 47"/>
                    <a:gd name="T12" fmla="*/ 2147483646 w 32"/>
                    <a:gd name="T13" fmla="*/ 2147483646 h 47"/>
                    <a:gd name="T14" fmla="*/ 2147483646 w 32"/>
                    <a:gd name="T15" fmla="*/ 2147483646 h 47"/>
                    <a:gd name="T16" fmla="*/ 2147483646 w 32"/>
                    <a:gd name="T17" fmla="*/ 2147483646 h 47"/>
                    <a:gd name="T18" fmla="*/ 0 w 32"/>
                    <a:gd name="T19" fmla="*/ 2147483646 h 47"/>
                    <a:gd name="T20" fmla="*/ 2147483646 w 32"/>
                    <a:gd name="T21" fmla="*/ 0 h 47"/>
                    <a:gd name="T22" fmla="*/ 2147483646 w 32"/>
                    <a:gd name="T23" fmla="*/ 2147483646 h 47"/>
                    <a:gd name="T24" fmla="*/ 2147483646 w 32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2" h="47">
                      <a:moveTo>
                        <a:pt x="29" y="11"/>
                      </a:moveTo>
                      <a:cubicBezTo>
                        <a:pt x="26" y="9"/>
                        <a:pt x="23" y="9"/>
                        <a:pt x="19" y="9"/>
                      </a:cubicBezTo>
                      <a:cubicBezTo>
                        <a:pt x="16" y="9"/>
                        <a:pt x="12" y="10"/>
                        <a:pt x="12" y="14"/>
                      </a:cubicBezTo>
                      <a:cubicBezTo>
                        <a:pt x="12" y="21"/>
                        <a:pt x="32" y="16"/>
                        <a:pt x="32" y="33"/>
                      </a:cubicBezTo>
                      <a:cubicBezTo>
                        <a:pt x="32" y="43"/>
                        <a:pt x="23" y="47"/>
                        <a:pt x="13" y="47"/>
                      </a:cubicBezTo>
                      <a:cubicBezTo>
                        <a:pt x="9" y="47"/>
                        <a:pt x="4" y="47"/>
                        <a:pt x="0" y="45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4" y="38"/>
                        <a:pt x="8" y="39"/>
                        <a:pt x="12" y="39"/>
                      </a:cubicBezTo>
                      <a:cubicBezTo>
                        <a:pt x="15" y="39"/>
                        <a:pt x="20" y="38"/>
                        <a:pt x="20" y="33"/>
                      </a:cubicBezTo>
                      <a:cubicBezTo>
                        <a:pt x="20" y="24"/>
                        <a:pt x="0" y="30"/>
                        <a:pt x="0" y="14"/>
                      </a:cubicBezTo>
                      <a:cubicBezTo>
                        <a:pt x="0" y="4"/>
                        <a:pt x="8" y="0"/>
                        <a:pt x="17" y="0"/>
                      </a:cubicBezTo>
                      <a:cubicBezTo>
                        <a:pt x="23" y="0"/>
                        <a:pt x="26" y="1"/>
                        <a:pt x="30" y="2"/>
                      </a:cubicBezTo>
                      <a:lnTo>
                        <a:pt x="2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0" name="Freeform 45"/>
                <p:cNvSpPr>
                  <a:spLocks/>
                </p:cNvSpPr>
                <p:nvPr userDrawn="1"/>
              </p:nvSpPr>
              <p:spPr bwMode="auto">
                <a:xfrm>
                  <a:off x="4283075" y="3121026"/>
                  <a:ext cx="317500" cy="390525"/>
                </a:xfrm>
                <a:custGeom>
                  <a:avLst/>
                  <a:gdLst>
                    <a:gd name="T0" fmla="*/ 0 w 200"/>
                    <a:gd name="T1" fmla="*/ 0 h 246"/>
                    <a:gd name="T2" fmla="*/ 2147483646 w 200"/>
                    <a:gd name="T3" fmla="*/ 0 h 246"/>
                    <a:gd name="T4" fmla="*/ 2147483646 w 200"/>
                    <a:gd name="T5" fmla="*/ 2147483646 h 246"/>
                    <a:gd name="T6" fmla="*/ 2147483646 w 200"/>
                    <a:gd name="T7" fmla="*/ 2147483646 h 246"/>
                    <a:gd name="T8" fmla="*/ 2147483646 w 200"/>
                    <a:gd name="T9" fmla="*/ 0 h 246"/>
                    <a:gd name="T10" fmla="*/ 2147483646 w 200"/>
                    <a:gd name="T11" fmla="*/ 0 h 246"/>
                    <a:gd name="T12" fmla="*/ 2147483646 w 200"/>
                    <a:gd name="T13" fmla="*/ 2147483646 h 246"/>
                    <a:gd name="T14" fmla="*/ 2147483646 w 200"/>
                    <a:gd name="T15" fmla="*/ 2147483646 h 246"/>
                    <a:gd name="T16" fmla="*/ 2147483646 w 200"/>
                    <a:gd name="T17" fmla="*/ 2147483646 h 246"/>
                    <a:gd name="T18" fmla="*/ 2147483646 w 200"/>
                    <a:gd name="T19" fmla="*/ 2147483646 h 246"/>
                    <a:gd name="T20" fmla="*/ 2147483646 w 200"/>
                    <a:gd name="T21" fmla="*/ 2147483646 h 246"/>
                    <a:gd name="T22" fmla="*/ 0 w 200"/>
                    <a:gd name="T23" fmla="*/ 2147483646 h 246"/>
                    <a:gd name="T24" fmla="*/ 0 w 200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00" h="246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52" y="185"/>
                      </a:lnTo>
                      <a:lnTo>
                        <a:pt x="156" y="185"/>
                      </a:lnTo>
                      <a:lnTo>
                        <a:pt x="156" y="0"/>
                      </a:lnTo>
                      <a:lnTo>
                        <a:pt x="200" y="0"/>
                      </a:lnTo>
                      <a:lnTo>
                        <a:pt x="200" y="246"/>
                      </a:lnTo>
                      <a:lnTo>
                        <a:pt x="140" y="246"/>
                      </a:lnTo>
                      <a:lnTo>
                        <a:pt x="48" y="65"/>
                      </a:lnTo>
                      <a:lnTo>
                        <a:pt x="48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1" name="Freeform 46"/>
                <p:cNvSpPr>
                  <a:spLocks noEditPoints="1"/>
                </p:cNvSpPr>
                <p:nvPr userDrawn="1"/>
              </p:nvSpPr>
              <p:spPr bwMode="auto">
                <a:xfrm>
                  <a:off x="4664075" y="3121026"/>
                  <a:ext cx="273050" cy="390525"/>
                </a:xfrm>
                <a:custGeom>
                  <a:avLst/>
                  <a:gdLst>
                    <a:gd name="T0" fmla="*/ 0 w 43"/>
                    <a:gd name="T1" fmla="*/ 0 h 61"/>
                    <a:gd name="T2" fmla="*/ 2147483646 w 43"/>
                    <a:gd name="T3" fmla="*/ 0 h 61"/>
                    <a:gd name="T4" fmla="*/ 2147483646 w 43"/>
                    <a:gd name="T5" fmla="*/ 2147483646 h 61"/>
                    <a:gd name="T6" fmla="*/ 2147483646 w 43"/>
                    <a:gd name="T7" fmla="*/ 2147483646 h 61"/>
                    <a:gd name="T8" fmla="*/ 2147483646 w 43"/>
                    <a:gd name="T9" fmla="*/ 2147483646 h 61"/>
                    <a:gd name="T10" fmla="*/ 2147483646 w 43"/>
                    <a:gd name="T11" fmla="*/ 2147483646 h 61"/>
                    <a:gd name="T12" fmla="*/ 2147483646 w 43"/>
                    <a:gd name="T13" fmla="*/ 2147483646 h 61"/>
                    <a:gd name="T14" fmla="*/ 0 w 43"/>
                    <a:gd name="T15" fmla="*/ 2147483646 h 61"/>
                    <a:gd name="T16" fmla="*/ 0 w 43"/>
                    <a:gd name="T17" fmla="*/ 0 h 61"/>
                    <a:gd name="T18" fmla="*/ 2147483646 w 43"/>
                    <a:gd name="T19" fmla="*/ 2147483646 h 61"/>
                    <a:gd name="T20" fmla="*/ 2147483646 w 43"/>
                    <a:gd name="T21" fmla="*/ 2147483646 h 61"/>
                    <a:gd name="T22" fmla="*/ 2147483646 w 43"/>
                    <a:gd name="T23" fmla="*/ 2147483646 h 61"/>
                    <a:gd name="T24" fmla="*/ 2147483646 w 43"/>
                    <a:gd name="T25" fmla="*/ 2147483646 h 61"/>
                    <a:gd name="T26" fmla="*/ 2147483646 w 43"/>
                    <a:gd name="T27" fmla="*/ 2147483646 h 61"/>
                    <a:gd name="T28" fmla="*/ 2147483646 w 43"/>
                    <a:gd name="T29" fmla="*/ 2147483646 h 61"/>
                    <a:gd name="T30" fmla="*/ 2147483646 w 43"/>
                    <a:gd name="T31" fmla="*/ 2147483646 h 61"/>
                    <a:gd name="T32" fmla="*/ 2147483646 w 43"/>
                    <a:gd name="T33" fmla="*/ 2147483646 h 61"/>
                    <a:gd name="T34" fmla="*/ 2147483646 w 43"/>
                    <a:gd name="T35" fmla="*/ 2147483646 h 61"/>
                    <a:gd name="T36" fmla="*/ 2147483646 w 43"/>
                    <a:gd name="T37" fmla="*/ 2147483646 h 61"/>
                    <a:gd name="T38" fmla="*/ 2147483646 w 43"/>
                    <a:gd name="T39" fmla="*/ 2147483646 h 61"/>
                    <a:gd name="T40" fmla="*/ 2147483646 w 43"/>
                    <a:gd name="T41" fmla="*/ 2147483646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" h="61">
                      <a:moveTo>
                        <a:pt x="0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9" y="0"/>
                        <a:pt x="41" y="2"/>
                        <a:pt x="41" y="16"/>
                      </a:cubicBezTo>
                      <a:cubicBezTo>
                        <a:pt x="41" y="23"/>
                        <a:pt x="36" y="28"/>
                        <a:pt x="29" y="29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7" y="30"/>
                        <a:pt x="43" y="36"/>
                        <a:pt x="43" y="44"/>
                      </a:cubicBezTo>
                      <a:cubicBezTo>
                        <a:pt x="43" y="59"/>
                        <a:pt x="29" y="61"/>
                        <a:pt x="2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25"/>
                      </a:move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22" y="25"/>
                        <a:pt x="29" y="24"/>
                        <a:pt x="29" y="17"/>
                      </a:cubicBezTo>
                      <a:cubicBezTo>
                        <a:pt x="29" y="10"/>
                        <a:pt x="23" y="10"/>
                        <a:pt x="17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25"/>
                      </a:lnTo>
                      <a:close/>
                      <a:moveTo>
                        <a:pt x="12" y="52"/>
                      </a:move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24" y="52"/>
                        <a:pt x="31" y="50"/>
                        <a:pt x="31" y="43"/>
                      </a:cubicBezTo>
                      <a:cubicBezTo>
                        <a:pt x="31" y="35"/>
                        <a:pt x="24" y="34"/>
                        <a:pt x="18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2" name="Freeform 47"/>
                <p:cNvSpPr>
                  <a:spLocks noEditPoints="1"/>
                </p:cNvSpPr>
                <p:nvPr userDrawn="1"/>
              </p:nvSpPr>
              <p:spPr bwMode="auto">
                <a:xfrm>
                  <a:off x="4981575" y="3121026"/>
                  <a:ext cx="330200" cy="390525"/>
                </a:xfrm>
                <a:custGeom>
                  <a:avLst/>
                  <a:gdLst>
                    <a:gd name="T0" fmla="*/ 0 w 52"/>
                    <a:gd name="T1" fmla="*/ 0 h 61"/>
                    <a:gd name="T2" fmla="*/ 2147483646 w 52"/>
                    <a:gd name="T3" fmla="*/ 0 h 61"/>
                    <a:gd name="T4" fmla="*/ 2147483646 w 52"/>
                    <a:gd name="T5" fmla="*/ 2147483646 h 61"/>
                    <a:gd name="T6" fmla="*/ 2147483646 w 52"/>
                    <a:gd name="T7" fmla="*/ 2147483646 h 61"/>
                    <a:gd name="T8" fmla="*/ 0 w 52"/>
                    <a:gd name="T9" fmla="*/ 2147483646 h 61"/>
                    <a:gd name="T10" fmla="*/ 0 w 52"/>
                    <a:gd name="T11" fmla="*/ 0 h 61"/>
                    <a:gd name="T12" fmla="*/ 2147483646 w 52"/>
                    <a:gd name="T13" fmla="*/ 2147483646 h 61"/>
                    <a:gd name="T14" fmla="*/ 2147483646 w 52"/>
                    <a:gd name="T15" fmla="*/ 2147483646 h 61"/>
                    <a:gd name="T16" fmla="*/ 2147483646 w 52"/>
                    <a:gd name="T17" fmla="*/ 2147483646 h 61"/>
                    <a:gd name="T18" fmla="*/ 2147483646 w 52"/>
                    <a:gd name="T19" fmla="*/ 2147483646 h 61"/>
                    <a:gd name="T20" fmla="*/ 2147483646 w 52"/>
                    <a:gd name="T21" fmla="*/ 2147483646 h 61"/>
                    <a:gd name="T22" fmla="*/ 2147483646 w 52"/>
                    <a:gd name="T23" fmla="*/ 2147483646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61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5" y="0"/>
                        <a:pt x="52" y="6"/>
                        <a:pt x="52" y="31"/>
                      </a:cubicBezTo>
                      <a:cubicBezTo>
                        <a:pt x="52" y="55"/>
                        <a:pt x="35" y="61"/>
                        <a:pt x="16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52"/>
                      </a:move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29" y="52"/>
                        <a:pt x="39" y="44"/>
                        <a:pt x="39" y="31"/>
                      </a:cubicBezTo>
                      <a:cubicBezTo>
                        <a:pt x="39" y="17"/>
                        <a:pt x="29" y="10"/>
                        <a:pt x="19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3" name="Rectangle 48"/>
                <p:cNvSpPr>
                  <a:spLocks noChangeArrowheads="1"/>
                </p:cNvSpPr>
                <p:nvPr userDrawn="1"/>
              </p:nvSpPr>
              <p:spPr bwMode="auto">
                <a:xfrm>
                  <a:off x="1187078" y="2802786"/>
                  <a:ext cx="690800" cy="1033373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4" name="Freeform 49"/>
                <p:cNvSpPr>
                  <a:spLocks/>
                </p:cNvSpPr>
                <p:nvPr userDrawn="1"/>
              </p:nvSpPr>
              <p:spPr bwMode="auto">
                <a:xfrm>
                  <a:off x="1395413" y="2801938"/>
                  <a:ext cx="425450" cy="1035050"/>
                </a:xfrm>
                <a:custGeom>
                  <a:avLst/>
                  <a:gdLst>
                    <a:gd name="T0" fmla="*/ 2147483646 w 67"/>
                    <a:gd name="T1" fmla="*/ 2147483646 h 162"/>
                    <a:gd name="T2" fmla="*/ 2147483646 w 67"/>
                    <a:gd name="T3" fmla="*/ 0 h 162"/>
                    <a:gd name="T4" fmla="*/ 2147483646 w 67"/>
                    <a:gd name="T5" fmla="*/ 0 h 162"/>
                    <a:gd name="T6" fmla="*/ 2147483646 w 67"/>
                    <a:gd name="T7" fmla="*/ 2147483646 h 162"/>
                    <a:gd name="T8" fmla="*/ 2147483646 w 67"/>
                    <a:gd name="T9" fmla="*/ 2147483646 h 162"/>
                    <a:gd name="T10" fmla="*/ 2147483646 w 67"/>
                    <a:gd name="T11" fmla="*/ 2147483646 h 162"/>
                    <a:gd name="T12" fmla="*/ 2147483646 w 67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162">
                      <a:moveTo>
                        <a:pt x="12" y="98"/>
                      </a:moveTo>
                      <a:cubicBezTo>
                        <a:pt x="13" y="59"/>
                        <a:pt x="35" y="23"/>
                        <a:pt x="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19" y="23"/>
                        <a:pt x="2" y="55"/>
                        <a:pt x="1" y="91"/>
                      </a:cubicBezTo>
                      <a:cubicBezTo>
                        <a:pt x="0" y="119"/>
                        <a:pt x="6" y="140"/>
                        <a:pt x="21" y="162"/>
                      </a:cubicBezTo>
                      <a:cubicBezTo>
                        <a:pt x="26" y="162"/>
                        <a:pt x="26" y="162"/>
                        <a:pt x="26" y="162"/>
                      </a:cubicBezTo>
                      <a:cubicBezTo>
                        <a:pt x="15" y="142"/>
                        <a:pt x="11" y="121"/>
                        <a:pt x="12" y="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5" name="Freeform 50"/>
                <p:cNvSpPr>
                  <a:spLocks/>
                </p:cNvSpPr>
                <p:nvPr userDrawn="1"/>
              </p:nvSpPr>
              <p:spPr bwMode="auto">
                <a:xfrm>
                  <a:off x="1287462" y="2801938"/>
                  <a:ext cx="323849" cy="1035050"/>
                </a:xfrm>
                <a:custGeom>
                  <a:avLst/>
                  <a:gdLst>
                    <a:gd name="T0" fmla="*/ 2147483646 w 51"/>
                    <a:gd name="T1" fmla="*/ 2147483646 h 162"/>
                    <a:gd name="T2" fmla="*/ 2147483646 w 51"/>
                    <a:gd name="T3" fmla="*/ 2147483646 h 162"/>
                    <a:gd name="T4" fmla="*/ 2147483646 w 51"/>
                    <a:gd name="T5" fmla="*/ 0 h 162"/>
                    <a:gd name="T6" fmla="*/ 2147483646 w 51"/>
                    <a:gd name="T7" fmla="*/ 0 h 162"/>
                    <a:gd name="T8" fmla="*/ 2147483646 w 51"/>
                    <a:gd name="T9" fmla="*/ 2147483646 h 162"/>
                    <a:gd name="T10" fmla="*/ 2147483646 w 51"/>
                    <a:gd name="T11" fmla="*/ 2147483646 h 162"/>
                    <a:gd name="T12" fmla="*/ 2147483646 w 51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1" h="162">
                      <a:moveTo>
                        <a:pt x="32" y="162"/>
                      </a:moveTo>
                      <a:cubicBezTo>
                        <a:pt x="19" y="148"/>
                        <a:pt x="4" y="122"/>
                        <a:pt x="2" y="94"/>
                      </a:cubicBezTo>
                      <a:cubicBezTo>
                        <a:pt x="0" y="60"/>
                        <a:pt x="11" y="27"/>
                        <a:pt x="3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4" y="28"/>
                        <a:pt x="9" y="65"/>
                        <a:pt x="13" y="101"/>
                      </a:cubicBezTo>
                      <a:cubicBezTo>
                        <a:pt x="15" y="124"/>
                        <a:pt x="24" y="142"/>
                        <a:pt x="38" y="162"/>
                      </a:cubicBezTo>
                      <a:lnTo>
                        <a:pt x="32" y="16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6" name="Freeform 51"/>
                <p:cNvSpPr>
                  <a:spLocks/>
                </p:cNvSpPr>
                <p:nvPr userDrawn="1"/>
              </p:nvSpPr>
              <p:spPr bwMode="auto">
                <a:xfrm>
                  <a:off x="1522413" y="3006726"/>
                  <a:ext cx="234950" cy="625475"/>
                </a:xfrm>
                <a:custGeom>
                  <a:avLst/>
                  <a:gdLst>
                    <a:gd name="T0" fmla="*/ 2147483646 w 37"/>
                    <a:gd name="T1" fmla="*/ 2147483646 h 98"/>
                    <a:gd name="T2" fmla="*/ 2147483646 w 37"/>
                    <a:gd name="T3" fmla="*/ 2147483646 h 98"/>
                    <a:gd name="T4" fmla="*/ 2147483646 w 37"/>
                    <a:gd name="T5" fmla="*/ 2147483646 h 98"/>
                    <a:gd name="T6" fmla="*/ 2147483646 w 37"/>
                    <a:gd name="T7" fmla="*/ 2147483646 h 98"/>
                    <a:gd name="T8" fmla="*/ 2147483646 w 37"/>
                    <a:gd name="T9" fmla="*/ 2147483646 h 98"/>
                    <a:gd name="T10" fmla="*/ 2147483646 w 37"/>
                    <a:gd name="T11" fmla="*/ 2147483646 h 98"/>
                    <a:gd name="T12" fmla="*/ 2147483646 w 37"/>
                    <a:gd name="T13" fmla="*/ 2147483646 h 98"/>
                    <a:gd name="T14" fmla="*/ 2147483646 w 37"/>
                    <a:gd name="T15" fmla="*/ 2147483646 h 98"/>
                    <a:gd name="T16" fmla="*/ 0 w 37"/>
                    <a:gd name="T17" fmla="*/ 2147483646 h 98"/>
                    <a:gd name="T18" fmla="*/ 2147483646 w 37"/>
                    <a:gd name="T19" fmla="*/ 2147483646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98">
                      <a:moveTo>
                        <a:pt x="1" y="96"/>
                      </a:moveTo>
                      <a:cubicBezTo>
                        <a:pt x="13" y="84"/>
                        <a:pt x="24" y="66"/>
                        <a:pt x="27" y="49"/>
                      </a:cubicBezTo>
                      <a:cubicBezTo>
                        <a:pt x="32" y="24"/>
                        <a:pt x="26" y="4"/>
                        <a:pt x="26" y="2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0"/>
                        <a:pt x="28" y="5"/>
                        <a:pt x="30" y="8"/>
                      </a:cubicBezTo>
                      <a:cubicBezTo>
                        <a:pt x="33" y="15"/>
                        <a:pt x="37" y="26"/>
                        <a:pt x="36" y="39"/>
                      </a:cubicBezTo>
                      <a:cubicBezTo>
                        <a:pt x="36" y="54"/>
                        <a:pt x="31" y="70"/>
                        <a:pt x="20" y="82"/>
                      </a:cubicBezTo>
                      <a:cubicBezTo>
                        <a:pt x="17" y="86"/>
                        <a:pt x="13" y="90"/>
                        <a:pt x="8" y="93"/>
                      </a:cubicBezTo>
                      <a:cubicBezTo>
                        <a:pt x="5" y="95"/>
                        <a:pt x="0" y="98"/>
                        <a:pt x="0" y="97"/>
                      </a:cubicBezTo>
                      <a:cubicBezTo>
                        <a:pt x="0" y="97"/>
                        <a:pt x="1" y="97"/>
                        <a:pt x="1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27" name="Freeform 52"/>
                <p:cNvSpPr>
                  <a:spLocks/>
                </p:cNvSpPr>
                <p:nvPr userDrawn="1"/>
              </p:nvSpPr>
              <p:spPr bwMode="auto">
                <a:xfrm>
                  <a:off x="1522413" y="3184526"/>
                  <a:ext cx="152400" cy="447675"/>
                </a:xfrm>
                <a:custGeom>
                  <a:avLst/>
                  <a:gdLst>
                    <a:gd name="T0" fmla="*/ 2147483646 w 24"/>
                    <a:gd name="T1" fmla="*/ 2147483646 h 70"/>
                    <a:gd name="T2" fmla="*/ 2147483646 w 24"/>
                    <a:gd name="T3" fmla="*/ 2147483646 h 70"/>
                    <a:gd name="T4" fmla="*/ 2147483646 w 24"/>
                    <a:gd name="T5" fmla="*/ 2147483646 h 70"/>
                    <a:gd name="T6" fmla="*/ 2147483646 w 24"/>
                    <a:gd name="T7" fmla="*/ 0 h 70"/>
                    <a:gd name="T8" fmla="*/ 2147483646 w 24"/>
                    <a:gd name="T9" fmla="*/ 2147483646 h 70"/>
                    <a:gd name="T10" fmla="*/ 2147483646 w 24"/>
                    <a:gd name="T11" fmla="*/ 2147483646 h 70"/>
                    <a:gd name="T12" fmla="*/ 2147483646 w 24"/>
                    <a:gd name="T13" fmla="*/ 2147483646 h 70"/>
                    <a:gd name="T14" fmla="*/ 2147483646 w 24"/>
                    <a:gd name="T15" fmla="*/ 2147483646 h 70"/>
                    <a:gd name="T16" fmla="*/ 0 w 24"/>
                    <a:gd name="T17" fmla="*/ 2147483646 h 70"/>
                    <a:gd name="T18" fmla="*/ 2147483646 w 24"/>
                    <a:gd name="T19" fmla="*/ 2147483646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70">
                      <a:moveTo>
                        <a:pt x="1" y="68"/>
                      </a:moveTo>
                      <a:cubicBezTo>
                        <a:pt x="9" y="59"/>
                        <a:pt x="16" y="46"/>
                        <a:pt x="18" y="34"/>
                      </a:cubicBezTo>
                      <a:cubicBezTo>
                        <a:pt x="20" y="16"/>
                        <a:pt x="15" y="2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6" y="3"/>
                        <a:pt x="18" y="5"/>
                      </a:cubicBezTo>
                      <a:cubicBezTo>
                        <a:pt x="20" y="10"/>
                        <a:pt x="23" y="17"/>
                        <a:pt x="24" y="26"/>
                      </a:cubicBezTo>
                      <a:cubicBezTo>
                        <a:pt x="24" y="37"/>
                        <a:pt x="21" y="49"/>
                        <a:pt x="14" y="58"/>
                      </a:cubicBezTo>
                      <a:cubicBezTo>
                        <a:pt x="12" y="61"/>
                        <a:pt x="9" y="64"/>
                        <a:pt x="6" y="66"/>
                      </a:cubicBezTo>
                      <a:cubicBezTo>
                        <a:pt x="4" y="67"/>
                        <a:pt x="0" y="70"/>
                        <a:pt x="0" y="69"/>
                      </a:cubicBezTo>
                      <a:cubicBezTo>
                        <a:pt x="0" y="69"/>
                        <a:pt x="0" y="69"/>
                        <a:pt x="1" y="68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</p:grpSp>
          <p:sp>
            <p:nvSpPr>
              <p:cNvPr id="9" name="Freeform 22"/>
              <p:cNvSpPr>
                <a:spLocks/>
              </p:cNvSpPr>
              <p:nvPr userDrawn="1"/>
            </p:nvSpPr>
            <p:spPr bwMode="auto">
              <a:xfrm>
                <a:off x="-508" y="3038474"/>
                <a:ext cx="1118110" cy="587376"/>
              </a:xfrm>
              <a:custGeom>
                <a:avLst/>
                <a:gdLst>
                  <a:gd name="T0" fmla="*/ 2147483646 w 704"/>
                  <a:gd name="T1" fmla="*/ 0 h 370"/>
                  <a:gd name="T2" fmla="*/ 0 w 704"/>
                  <a:gd name="T3" fmla="*/ 0 h 370"/>
                  <a:gd name="T4" fmla="*/ 0 w 704"/>
                  <a:gd name="T5" fmla="*/ 2147483646 h 370"/>
                  <a:gd name="T6" fmla="*/ 2147483646 w 704"/>
                  <a:gd name="T7" fmla="*/ 2147483646 h 370"/>
                  <a:gd name="T8" fmla="*/ 2147483646 w 704"/>
                  <a:gd name="T9" fmla="*/ 2147483646 h 370"/>
                  <a:gd name="T10" fmla="*/ 2147483646 w 704"/>
                  <a:gd name="T11" fmla="*/ 0 h 370"/>
                  <a:gd name="T12" fmla="*/ 2147483646 w 704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4" h="370">
                    <a:moveTo>
                      <a:pt x="352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352" y="370"/>
                    </a:lnTo>
                    <a:lnTo>
                      <a:pt x="704" y="370"/>
                    </a:lnTo>
                    <a:lnTo>
                      <a:pt x="704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182F7C"/>
                  </a:solidFill>
                </a:endParaRPr>
              </a:p>
            </p:txBody>
          </p:sp>
          <p:sp>
            <p:nvSpPr>
              <p:cNvPr id="10" name="Freeform 23"/>
              <p:cNvSpPr>
                <a:spLocks/>
              </p:cNvSpPr>
              <p:nvPr userDrawn="1"/>
            </p:nvSpPr>
            <p:spPr bwMode="auto">
              <a:xfrm>
                <a:off x="5584821" y="3038480"/>
                <a:ext cx="16990574" cy="587374"/>
              </a:xfrm>
              <a:custGeom>
                <a:avLst/>
                <a:gdLst>
                  <a:gd name="T0" fmla="*/ 2147483646 w 2818"/>
                  <a:gd name="T1" fmla="*/ 0 h 370"/>
                  <a:gd name="T2" fmla="*/ 0 w 2818"/>
                  <a:gd name="T3" fmla="*/ 0 h 370"/>
                  <a:gd name="T4" fmla="*/ 0 w 2818"/>
                  <a:gd name="T5" fmla="*/ 2147483646 h 370"/>
                  <a:gd name="T6" fmla="*/ 2147483646 w 2818"/>
                  <a:gd name="T7" fmla="*/ 2147483646 h 370"/>
                  <a:gd name="T8" fmla="*/ 2147483646 w 2818"/>
                  <a:gd name="T9" fmla="*/ 2147483646 h 370"/>
                  <a:gd name="T10" fmla="*/ 2147483646 w 2818"/>
                  <a:gd name="T11" fmla="*/ 0 h 370"/>
                  <a:gd name="T12" fmla="*/ 2147483646 w 2818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8" h="370">
                    <a:moveTo>
                      <a:pt x="1407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1407" y="370"/>
                    </a:lnTo>
                    <a:lnTo>
                      <a:pt x="2818" y="370"/>
                    </a:lnTo>
                    <a:lnTo>
                      <a:pt x="2818" y="0"/>
                    </a:lnTo>
                    <a:lnTo>
                      <a:pt x="1407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182F7C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552" y="902777"/>
            <a:ext cx="5087219" cy="2516698"/>
          </a:xfrm>
        </p:spPr>
        <p:txBody>
          <a:bodyPr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641552" y="3419475"/>
            <a:ext cx="5087219" cy="120045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41350" y="4775200"/>
            <a:ext cx="2730500" cy="276225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GB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F402EC-ECDD-4ED6-935C-1E336C25DC30}" type="datetime1">
              <a:rPr lang="en-US">
                <a:solidFill>
                  <a:prstClr val="white"/>
                </a:solidFill>
              </a:rPr>
              <a:pPr>
                <a:defRPr/>
              </a:pPr>
              <a:t>6/26/2018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57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 spcCol="144000"/>
          <a:lstStyle>
            <a:lvl1pPr>
              <a:spcBef>
                <a:spcPts val="300"/>
              </a:spcBef>
              <a:spcAft>
                <a:spcPts val="300"/>
              </a:spcAft>
              <a:defRPr sz="1400"/>
            </a:lvl1pPr>
            <a:lvl2pPr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spcBef>
                <a:spcPts val="0"/>
              </a:spcBef>
              <a:spcAft>
                <a:spcPts val="300"/>
              </a:spcAft>
              <a:defRPr sz="1200"/>
            </a:lvl3pPr>
            <a:lvl4pPr>
              <a:spcBef>
                <a:spcPts val="0"/>
              </a:spcBef>
              <a:spcAft>
                <a:spcPts val="300"/>
              </a:spcAft>
              <a:defRPr sz="1200"/>
            </a:lvl4pPr>
            <a:lvl5pPr>
              <a:spcBef>
                <a:spcPts val="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7C61-E95C-4F37-A75B-9B64776CBBFA}" type="slidenum">
              <a:rPr lang="en-GB">
                <a:solidFill>
                  <a:srgbClr val="182F7C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82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1940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7588" y="1847850"/>
            <a:ext cx="0" cy="4730750"/>
          </a:xfrm>
          <a:prstGeom prst="line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847849"/>
            <a:ext cx="5756276" cy="4730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847849"/>
            <a:ext cx="5757862" cy="473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9476-E924-4E65-BF75-3D7C42099DCD}" type="slidenum">
              <a:rPr lang="en-GB">
                <a:solidFill>
                  <a:srgbClr val="182F7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82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0580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135438" y="1849438"/>
            <a:ext cx="0" cy="4730750"/>
          </a:xfrm>
          <a:prstGeom prst="line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056563" y="1849438"/>
            <a:ext cx="0" cy="4730750"/>
          </a:xfrm>
          <a:prstGeom prst="line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99" y="902777"/>
            <a:ext cx="11637963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847849"/>
            <a:ext cx="3794125" cy="473075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197350" y="1847849"/>
            <a:ext cx="3797300" cy="473075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8475" y="1848655"/>
            <a:ext cx="3798888" cy="473075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5CD4-B38D-4AC6-86D1-F2BC2B52B76E}" type="slidenum">
              <a:rPr lang="en-GB">
                <a:solidFill>
                  <a:srgbClr val="182F7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82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5342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99" y="902777"/>
            <a:ext cx="11637963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04" y="1847848"/>
            <a:ext cx="3794400" cy="230417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277810" y="4274424"/>
            <a:ext cx="3794400" cy="230417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4200783" y="1847848"/>
            <a:ext cx="3794400" cy="230417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0"/>
          </p:nvPr>
        </p:nvSpPr>
        <p:spPr>
          <a:xfrm>
            <a:off x="4199989" y="4274424"/>
            <a:ext cx="3794400" cy="230417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21"/>
          </p:nvPr>
        </p:nvSpPr>
        <p:spPr>
          <a:xfrm>
            <a:off x="8122962" y="1847848"/>
            <a:ext cx="3794400" cy="230417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8122168" y="4274424"/>
            <a:ext cx="3794400" cy="230417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DBA4-C558-4841-A4AA-8A0949B555F3}" type="slidenum">
              <a:rPr lang="en-GB">
                <a:solidFill>
                  <a:srgbClr val="182F7C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82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9743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79400" y="918165"/>
            <a:ext cx="11637964" cy="5660435"/>
          </a:xfr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500">
                <a:solidFill>
                  <a:schemeClr val="bg1">
                    <a:lumMod val="50000"/>
                  </a:schemeClr>
                </a:solidFill>
              </a:defRPr>
            </a:lvl1pPr>
            <a:lvl2pPr>
              <a:spcBef>
                <a:spcPts val="1200"/>
              </a:spcBef>
              <a:spcAft>
                <a:spcPts val="1200"/>
              </a:spcAft>
              <a:defRPr sz="3500">
                <a:solidFill>
                  <a:schemeClr val="accent2"/>
                </a:solidFill>
              </a:defRPr>
            </a:lvl2pPr>
            <a:lvl3pPr marL="6350" indent="0">
              <a:spcBef>
                <a:spcPts val="600"/>
              </a:spcBef>
              <a:buNone/>
              <a:defRPr/>
            </a:lvl3pPr>
            <a:lvl4pPr marL="266700" indent="-255588">
              <a:tabLst/>
              <a:defRPr/>
            </a:lvl4pPr>
            <a:lvl5pPr marL="555625" indent="-2889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8589-3967-48BD-BFCE-FC2CCD4DDE4D}" type="slidenum">
              <a:rPr lang="en-GB">
                <a:solidFill>
                  <a:srgbClr val="182F7C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82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0287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60C0-50F3-487D-84B0-68A8773FFF65}" type="slidenum">
              <a:rPr lang="en-GB">
                <a:solidFill>
                  <a:srgbClr val="182F7C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82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8345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9400" y="1847850"/>
            <a:ext cx="11637964" cy="473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DA51-0D22-4269-8E62-EF174DBE69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63999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83D3-8DFC-4D68-AE3D-AF533548F5C7}" type="slidenum">
              <a:rPr lang="en-GB">
                <a:solidFill>
                  <a:srgbClr val="182F7C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82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930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9400" y="279400"/>
            <a:ext cx="5756275" cy="62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5" name="Group 30"/>
          <p:cNvGrpSpPr>
            <a:grpSpLocks/>
          </p:cNvGrpSpPr>
          <p:nvPr userDrawn="1"/>
        </p:nvGrpSpPr>
        <p:grpSpPr bwMode="auto">
          <a:xfrm>
            <a:off x="0" y="5651500"/>
            <a:ext cx="12192000" cy="635000"/>
            <a:chOff x="1" y="426163"/>
            <a:chExt cx="10600346" cy="552950"/>
          </a:xfrm>
        </p:grpSpPr>
        <p:sp>
          <p:nvSpPr>
            <p:cNvPr id="6" name="Rectangle 5"/>
            <p:cNvSpPr/>
            <p:nvPr userDrawn="1"/>
          </p:nvSpPr>
          <p:spPr>
            <a:xfrm>
              <a:off x="524497" y="426163"/>
              <a:ext cx="2097985" cy="55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7" name="Group 32"/>
            <p:cNvGrpSpPr>
              <a:grpSpLocks noChangeAspect="1"/>
            </p:cNvGrpSpPr>
            <p:nvPr userDrawn="1"/>
          </p:nvGrpSpPr>
          <p:grpSpPr bwMode="auto">
            <a:xfrm>
              <a:off x="1" y="457560"/>
              <a:ext cx="10600346" cy="486000"/>
              <a:chOff x="-508" y="2801938"/>
              <a:chExt cx="22575903" cy="1035050"/>
            </a:xfrm>
          </p:grpSpPr>
          <p:grpSp>
            <p:nvGrpSpPr>
              <p:cNvPr id="8" name="Group 33"/>
              <p:cNvGrpSpPr>
                <a:grpSpLocks/>
              </p:cNvGrpSpPr>
              <p:nvPr userDrawn="1"/>
            </p:nvGrpSpPr>
            <p:grpSpPr bwMode="auto">
              <a:xfrm>
                <a:off x="1187450" y="2801938"/>
                <a:ext cx="4327526" cy="1035050"/>
                <a:chOff x="1187450" y="2801938"/>
                <a:chExt cx="4327526" cy="1035050"/>
              </a:xfrm>
            </p:grpSpPr>
            <p:sp>
              <p:nvSpPr>
                <p:cNvPr id="11" name="Rectangle 36"/>
                <p:cNvSpPr>
                  <a:spLocks noChangeArrowheads="1"/>
                </p:cNvSpPr>
                <p:nvPr userDrawn="1"/>
              </p:nvSpPr>
              <p:spPr bwMode="auto">
                <a:xfrm>
                  <a:off x="1948428" y="2802786"/>
                  <a:ext cx="3565698" cy="1033373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/>
                </a:p>
              </p:txBody>
            </p:sp>
            <p:sp>
              <p:nvSpPr>
                <p:cNvPr id="12" name="Freeform 37"/>
                <p:cNvSpPr>
                  <a:spLocks noEditPoints="1"/>
                </p:cNvSpPr>
                <p:nvPr userDrawn="1"/>
              </p:nvSpPr>
              <p:spPr bwMode="auto">
                <a:xfrm>
                  <a:off x="2906713" y="3101976"/>
                  <a:ext cx="69850" cy="415925"/>
                </a:xfrm>
                <a:custGeom>
                  <a:avLst/>
                  <a:gdLst>
                    <a:gd name="T0" fmla="*/ 0 w 44"/>
                    <a:gd name="T1" fmla="*/ 0 h 262"/>
                    <a:gd name="T2" fmla="*/ 2147483646 w 44"/>
                    <a:gd name="T3" fmla="*/ 0 h 262"/>
                    <a:gd name="T4" fmla="*/ 2147483646 w 44"/>
                    <a:gd name="T5" fmla="*/ 2147483646 h 262"/>
                    <a:gd name="T6" fmla="*/ 0 w 44"/>
                    <a:gd name="T7" fmla="*/ 2147483646 h 262"/>
                    <a:gd name="T8" fmla="*/ 0 w 44"/>
                    <a:gd name="T9" fmla="*/ 0 h 262"/>
                    <a:gd name="T10" fmla="*/ 0 w 44"/>
                    <a:gd name="T11" fmla="*/ 2147483646 h 262"/>
                    <a:gd name="T12" fmla="*/ 2147483646 w 44"/>
                    <a:gd name="T13" fmla="*/ 2147483646 h 262"/>
                    <a:gd name="T14" fmla="*/ 2147483646 w 44"/>
                    <a:gd name="T15" fmla="*/ 2147483646 h 262"/>
                    <a:gd name="T16" fmla="*/ 0 w 44"/>
                    <a:gd name="T17" fmla="*/ 2147483646 h 262"/>
                    <a:gd name="T18" fmla="*/ 0 w 44"/>
                    <a:gd name="T19" fmla="*/ 2147483646 h 2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4" h="262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77"/>
                      </a:moveTo>
                      <a:lnTo>
                        <a:pt x="44" y="77"/>
                      </a:lnTo>
                      <a:lnTo>
                        <a:pt x="44" y="262"/>
                      </a:lnTo>
                      <a:lnTo>
                        <a:pt x="0" y="26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3" name="Freeform 38"/>
                <p:cNvSpPr>
                  <a:spLocks/>
                </p:cNvSpPr>
                <p:nvPr userDrawn="1"/>
              </p:nvSpPr>
              <p:spPr bwMode="auto">
                <a:xfrm>
                  <a:off x="2170113" y="3121026"/>
                  <a:ext cx="228600" cy="390525"/>
                </a:xfrm>
                <a:custGeom>
                  <a:avLst/>
                  <a:gdLst>
                    <a:gd name="T0" fmla="*/ 0 w 144"/>
                    <a:gd name="T1" fmla="*/ 0 h 246"/>
                    <a:gd name="T2" fmla="*/ 2147483646 w 144"/>
                    <a:gd name="T3" fmla="*/ 0 h 246"/>
                    <a:gd name="T4" fmla="*/ 2147483646 w 144"/>
                    <a:gd name="T5" fmla="*/ 2147483646 h 246"/>
                    <a:gd name="T6" fmla="*/ 2147483646 w 144"/>
                    <a:gd name="T7" fmla="*/ 2147483646 h 246"/>
                    <a:gd name="T8" fmla="*/ 2147483646 w 144"/>
                    <a:gd name="T9" fmla="*/ 2147483646 h 246"/>
                    <a:gd name="T10" fmla="*/ 2147483646 w 144"/>
                    <a:gd name="T11" fmla="*/ 2147483646 h 246"/>
                    <a:gd name="T12" fmla="*/ 2147483646 w 144"/>
                    <a:gd name="T13" fmla="*/ 2147483646 h 246"/>
                    <a:gd name="T14" fmla="*/ 2147483646 w 144"/>
                    <a:gd name="T15" fmla="*/ 2147483646 h 246"/>
                    <a:gd name="T16" fmla="*/ 2147483646 w 144"/>
                    <a:gd name="T17" fmla="*/ 2147483646 h 246"/>
                    <a:gd name="T18" fmla="*/ 2147483646 w 144"/>
                    <a:gd name="T19" fmla="*/ 2147483646 h 246"/>
                    <a:gd name="T20" fmla="*/ 2147483646 w 144"/>
                    <a:gd name="T21" fmla="*/ 2147483646 h 246"/>
                    <a:gd name="T22" fmla="*/ 0 w 144"/>
                    <a:gd name="T23" fmla="*/ 2147483646 h 246"/>
                    <a:gd name="T24" fmla="*/ 0 w 144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4" h="246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40"/>
                      </a:lnTo>
                      <a:lnTo>
                        <a:pt x="48" y="40"/>
                      </a:lnTo>
                      <a:lnTo>
                        <a:pt x="48" y="101"/>
                      </a:lnTo>
                      <a:lnTo>
                        <a:pt x="136" y="101"/>
                      </a:lnTo>
                      <a:lnTo>
                        <a:pt x="136" y="137"/>
                      </a:lnTo>
                      <a:lnTo>
                        <a:pt x="48" y="137"/>
                      </a:lnTo>
                      <a:lnTo>
                        <a:pt x="48" y="209"/>
                      </a:lnTo>
                      <a:lnTo>
                        <a:pt x="144" y="209"/>
                      </a:lnTo>
                      <a:lnTo>
                        <a:pt x="144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4" name="Freeform 39"/>
                <p:cNvSpPr>
                  <a:spLocks/>
                </p:cNvSpPr>
                <p:nvPr userDrawn="1"/>
              </p:nvSpPr>
              <p:spPr bwMode="auto">
                <a:xfrm>
                  <a:off x="2443163" y="3217863"/>
                  <a:ext cx="419100" cy="293688"/>
                </a:xfrm>
                <a:custGeom>
                  <a:avLst/>
                  <a:gdLst>
                    <a:gd name="T0" fmla="*/ 0 w 66"/>
                    <a:gd name="T1" fmla="*/ 2147483646 h 46"/>
                    <a:gd name="T2" fmla="*/ 2147483646 w 66"/>
                    <a:gd name="T3" fmla="*/ 2147483646 h 46"/>
                    <a:gd name="T4" fmla="*/ 2147483646 w 66"/>
                    <a:gd name="T5" fmla="*/ 2147483646 h 46"/>
                    <a:gd name="T6" fmla="*/ 2147483646 w 66"/>
                    <a:gd name="T7" fmla="*/ 2147483646 h 46"/>
                    <a:gd name="T8" fmla="*/ 2147483646 w 66"/>
                    <a:gd name="T9" fmla="*/ 0 h 46"/>
                    <a:gd name="T10" fmla="*/ 2147483646 w 66"/>
                    <a:gd name="T11" fmla="*/ 2147483646 h 46"/>
                    <a:gd name="T12" fmla="*/ 2147483646 w 66"/>
                    <a:gd name="T13" fmla="*/ 0 h 46"/>
                    <a:gd name="T14" fmla="*/ 2147483646 w 66"/>
                    <a:gd name="T15" fmla="*/ 2147483646 h 46"/>
                    <a:gd name="T16" fmla="*/ 2147483646 w 66"/>
                    <a:gd name="T17" fmla="*/ 2147483646 h 46"/>
                    <a:gd name="T18" fmla="*/ 2147483646 w 66"/>
                    <a:gd name="T19" fmla="*/ 2147483646 h 46"/>
                    <a:gd name="T20" fmla="*/ 2147483646 w 66"/>
                    <a:gd name="T21" fmla="*/ 2147483646 h 46"/>
                    <a:gd name="T22" fmla="*/ 2147483646 w 66"/>
                    <a:gd name="T23" fmla="*/ 2147483646 h 46"/>
                    <a:gd name="T24" fmla="*/ 2147483646 w 66"/>
                    <a:gd name="T25" fmla="*/ 2147483646 h 46"/>
                    <a:gd name="T26" fmla="*/ 2147483646 w 66"/>
                    <a:gd name="T27" fmla="*/ 2147483646 h 46"/>
                    <a:gd name="T28" fmla="*/ 2147483646 w 66"/>
                    <a:gd name="T29" fmla="*/ 2147483646 h 46"/>
                    <a:gd name="T30" fmla="*/ 2147483646 w 66"/>
                    <a:gd name="T31" fmla="*/ 2147483646 h 46"/>
                    <a:gd name="T32" fmla="*/ 2147483646 w 66"/>
                    <a:gd name="T33" fmla="*/ 2147483646 h 46"/>
                    <a:gd name="T34" fmla="*/ 2147483646 w 66"/>
                    <a:gd name="T35" fmla="*/ 2147483646 h 46"/>
                    <a:gd name="T36" fmla="*/ 2147483646 w 66"/>
                    <a:gd name="T37" fmla="*/ 2147483646 h 46"/>
                    <a:gd name="T38" fmla="*/ 0 w 66"/>
                    <a:gd name="T39" fmla="*/ 2147483646 h 46"/>
                    <a:gd name="T40" fmla="*/ 0 w 66"/>
                    <a:gd name="T41" fmla="*/ 2147483646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4" y="2"/>
                        <a:pt x="20" y="0"/>
                        <a:pt x="24" y="0"/>
                      </a:cubicBezTo>
                      <a:cubicBezTo>
                        <a:pt x="30" y="0"/>
                        <a:pt x="35" y="2"/>
                        <a:pt x="37" y="8"/>
                      </a:cubicBezTo>
                      <a:cubicBezTo>
                        <a:pt x="40" y="3"/>
                        <a:pt x="46" y="0"/>
                        <a:pt x="51" y="0"/>
                      </a:cubicBezTo>
                      <a:cubicBezTo>
                        <a:pt x="63" y="0"/>
                        <a:pt x="66" y="8"/>
                        <a:pt x="66" y="18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5"/>
                        <a:pt x="54" y="9"/>
                        <a:pt x="47" y="9"/>
                      </a:cubicBezTo>
                      <a:cubicBezTo>
                        <a:pt x="39" y="9"/>
                        <a:pt x="39" y="18"/>
                        <a:pt x="39" y="24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5"/>
                        <a:pt x="27" y="9"/>
                        <a:pt x="20" y="9"/>
                      </a:cubicBezTo>
                      <a:cubicBezTo>
                        <a:pt x="12" y="9"/>
                        <a:pt x="11" y="18"/>
                        <a:pt x="11" y="24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5" name="Freeform 40"/>
                <p:cNvSpPr>
                  <a:spLocks/>
                </p:cNvSpPr>
                <p:nvPr userDrawn="1"/>
              </p:nvSpPr>
              <p:spPr bwMode="auto">
                <a:xfrm>
                  <a:off x="3021013" y="3217863"/>
                  <a:ext cx="165100" cy="293688"/>
                </a:xfrm>
                <a:custGeom>
                  <a:avLst/>
                  <a:gdLst>
                    <a:gd name="T0" fmla="*/ 0 w 26"/>
                    <a:gd name="T1" fmla="*/ 2147483646 h 46"/>
                    <a:gd name="T2" fmla="*/ 2147483646 w 26"/>
                    <a:gd name="T3" fmla="*/ 2147483646 h 46"/>
                    <a:gd name="T4" fmla="*/ 2147483646 w 26"/>
                    <a:gd name="T5" fmla="*/ 2147483646 h 46"/>
                    <a:gd name="T6" fmla="*/ 2147483646 w 26"/>
                    <a:gd name="T7" fmla="*/ 2147483646 h 46"/>
                    <a:gd name="T8" fmla="*/ 2147483646 w 26"/>
                    <a:gd name="T9" fmla="*/ 0 h 46"/>
                    <a:gd name="T10" fmla="*/ 2147483646 w 26"/>
                    <a:gd name="T11" fmla="*/ 0 h 46"/>
                    <a:gd name="T12" fmla="*/ 2147483646 w 26"/>
                    <a:gd name="T13" fmla="*/ 2147483646 h 46"/>
                    <a:gd name="T14" fmla="*/ 2147483646 w 26"/>
                    <a:gd name="T15" fmla="*/ 2147483646 h 46"/>
                    <a:gd name="T16" fmla="*/ 2147483646 w 26"/>
                    <a:gd name="T17" fmla="*/ 2147483646 h 46"/>
                    <a:gd name="T18" fmla="*/ 2147483646 w 26"/>
                    <a:gd name="T19" fmla="*/ 2147483646 h 46"/>
                    <a:gd name="T20" fmla="*/ 0 w 26"/>
                    <a:gd name="T21" fmla="*/ 2147483646 h 46"/>
                    <a:gd name="T22" fmla="*/ 0 w 26"/>
                    <a:gd name="T23" fmla="*/ 2147483646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7"/>
                        <a:pt x="16" y="0"/>
                        <a:pt x="23" y="0"/>
                      </a:cubicBezTo>
                      <a:cubicBezTo>
                        <a:pt x="24" y="0"/>
                        <a:pt x="25" y="0"/>
                        <a:pt x="26" y="0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2"/>
                        <a:pt x="23" y="11"/>
                        <a:pt x="21" y="11"/>
                      </a:cubicBezTo>
                      <a:cubicBezTo>
                        <a:pt x="12" y="11"/>
                        <a:pt x="12" y="23"/>
                        <a:pt x="12" y="30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" name="Freeform 41"/>
                <p:cNvSpPr>
                  <a:spLocks noEditPoints="1"/>
                </p:cNvSpPr>
                <p:nvPr userDrawn="1"/>
              </p:nvSpPr>
              <p:spPr bwMode="auto">
                <a:xfrm>
                  <a:off x="3186113" y="3217863"/>
                  <a:ext cx="260350" cy="300038"/>
                </a:xfrm>
                <a:custGeom>
                  <a:avLst/>
                  <a:gdLst>
                    <a:gd name="T0" fmla="*/ 2147483646 w 41"/>
                    <a:gd name="T1" fmla="*/ 2147483646 h 47"/>
                    <a:gd name="T2" fmla="*/ 2147483646 w 41"/>
                    <a:gd name="T3" fmla="*/ 0 h 47"/>
                    <a:gd name="T4" fmla="*/ 2147483646 w 41"/>
                    <a:gd name="T5" fmla="*/ 2147483646 h 47"/>
                    <a:gd name="T6" fmla="*/ 2147483646 w 41"/>
                    <a:gd name="T7" fmla="*/ 2147483646 h 47"/>
                    <a:gd name="T8" fmla="*/ 2147483646 w 41"/>
                    <a:gd name="T9" fmla="*/ 2147483646 h 47"/>
                    <a:gd name="T10" fmla="*/ 2147483646 w 41"/>
                    <a:gd name="T11" fmla="*/ 2147483646 h 47"/>
                    <a:gd name="T12" fmla="*/ 2147483646 w 41"/>
                    <a:gd name="T13" fmla="*/ 2147483646 h 47"/>
                    <a:gd name="T14" fmla="*/ 2147483646 w 41"/>
                    <a:gd name="T15" fmla="*/ 2147483646 h 47"/>
                    <a:gd name="T16" fmla="*/ 2147483646 w 41"/>
                    <a:gd name="T17" fmla="*/ 2147483646 h 47"/>
                    <a:gd name="T18" fmla="*/ 2147483646 w 41"/>
                    <a:gd name="T19" fmla="*/ 2147483646 h 47"/>
                    <a:gd name="T20" fmla="*/ 0 w 41"/>
                    <a:gd name="T21" fmla="*/ 2147483646 h 47"/>
                    <a:gd name="T22" fmla="*/ 2147483646 w 41"/>
                    <a:gd name="T23" fmla="*/ 2147483646 h 47"/>
                    <a:gd name="T24" fmla="*/ 2147483646 w 41"/>
                    <a:gd name="T25" fmla="*/ 2147483646 h 47"/>
                    <a:gd name="T26" fmla="*/ 2147483646 w 41"/>
                    <a:gd name="T27" fmla="*/ 2147483646 h 47"/>
                    <a:gd name="T28" fmla="*/ 2147483646 w 41"/>
                    <a:gd name="T29" fmla="*/ 2147483646 h 47"/>
                    <a:gd name="T30" fmla="*/ 2147483646 w 41"/>
                    <a:gd name="T31" fmla="*/ 2147483646 h 47"/>
                    <a:gd name="T32" fmla="*/ 2147483646 w 41"/>
                    <a:gd name="T33" fmla="*/ 2147483646 h 47"/>
                    <a:gd name="T34" fmla="*/ 2147483646 w 41"/>
                    <a:gd name="T35" fmla="*/ 2147483646 h 47"/>
                    <a:gd name="T36" fmla="*/ 2147483646 w 41"/>
                    <a:gd name="T37" fmla="*/ 2147483646 h 47"/>
                    <a:gd name="T38" fmla="*/ 2147483646 w 41"/>
                    <a:gd name="T39" fmla="*/ 2147483646 h 47"/>
                    <a:gd name="T40" fmla="*/ 2147483646 w 41"/>
                    <a:gd name="T41" fmla="*/ 2147483646 h 47"/>
                    <a:gd name="T42" fmla="*/ 2147483646 w 41"/>
                    <a:gd name="T43" fmla="*/ 2147483646 h 47"/>
                    <a:gd name="T44" fmla="*/ 2147483646 w 41"/>
                    <a:gd name="T45" fmla="*/ 2147483646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1" h="47">
                      <a:moveTo>
                        <a:pt x="5" y="4"/>
                      </a:moveTo>
                      <a:cubicBezTo>
                        <a:pt x="9" y="1"/>
                        <a:pt x="15" y="0"/>
                        <a:pt x="21" y="0"/>
                      </a:cubicBezTo>
                      <a:cubicBezTo>
                        <a:pt x="34" y="0"/>
                        <a:pt x="40" y="6"/>
                        <a:pt x="40" y="19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9"/>
                        <a:pt x="40" y="33"/>
                        <a:pt x="40" y="36"/>
                      </a:cubicBezTo>
                      <a:cubicBezTo>
                        <a:pt x="40" y="40"/>
                        <a:pt x="40" y="43"/>
                        <a:pt x="41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4"/>
                        <a:pt x="30" y="41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7" y="45"/>
                        <a:pt x="21" y="47"/>
                        <a:pt x="16" y="47"/>
                      </a:cubicBezTo>
                      <a:cubicBezTo>
                        <a:pt x="8" y="47"/>
                        <a:pt x="0" y="43"/>
                        <a:pt x="0" y="34"/>
                      </a:cubicBezTo>
                      <a:cubicBezTo>
                        <a:pt x="0" y="27"/>
                        <a:pt x="3" y="23"/>
                        <a:pt x="8" y="21"/>
                      </a:cubicBezTo>
                      <a:cubicBezTo>
                        <a:pt x="12" y="19"/>
                        <a:pt x="18" y="18"/>
                        <a:pt x="23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11"/>
                        <a:pt x="26" y="9"/>
                        <a:pt x="19" y="9"/>
                      </a:cubicBezTo>
                      <a:cubicBezTo>
                        <a:pt x="14" y="9"/>
                        <a:pt x="9" y="11"/>
                        <a:pt x="5" y="14"/>
                      </a:cubicBezTo>
                      <a:lnTo>
                        <a:pt x="5" y="4"/>
                      </a:lnTo>
                      <a:close/>
                      <a:moveTo>
                        <a:pt x="19" y="39"/>
                      </a:moveTo>
                      <a:cubicBezTo>
                        <a:pt x="22" y="39"/>
                        <a:pt x="25" y="37"/>
                        <a:pt x="27" y="35"/>
                      </a:cubicBezTo>
                      <a:cubicBezTo>
                        <a:pt x="29" y="32"/>
                        <a:pt x="29" y="29"/>
                        <a:pt x="29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19" y="25"/>
                        <a:pt x="11" y="26"/>
                        <a:pt x="11" y="33"/>
                      </a:cubicBezTo>
                      <a:cubicBezTo>
                        <a:pt x="11" y="37"/>
                        <a:pt x="14" y="39"/>
                        <a:pt x="19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" name="Freeform 42"/>
                <p:cNvSpPr>
                  <a:spLocks/>
                </p:cNvSpPr>
                <p:nvPr userDrawn="1"/>
              </p:nvSpPr>
              <p:spPr bwMode="auto">
                <a:xfrm>
                  <a:off x="3446463" y="3140076"/>
                  <a:ext cx="196850" cy="377825"/>
                </a:xfrm>
                <a:custGeom>
                  <a:avLst/>
                  <a:gdLst>
                    <a:gd name="T0" fmla="*/ 2147483646 w 31"/>
                    <a:gd name="T1" fmla="*/ 2147483646 h 59"/>
                    <a:gd name="T2" fmla="*/ 0 w 31"/>
                    <a:gd name="T3" fmla="*/ 2147483646 h 59"/>
                    <a:gd name="T4" fmla="*/ 0 w 31"/>
                    <a:gd name="T5" fmla="*/ 2147483646 h 59"/>
                    <a:gd name="T6" fmla="*/ 2147483646 w 31"/>
                    <a:gd name="T7" fmla="*/ 2147483646 h 59"/>
                    <a:gd name="T8" fmla="*/ 2147483646 w 31"/>
                    <a:gd name="T9" fmla="*/ 2147483646 h 59"/>
                    <a:gd name="T10" fmla="*/ 2147483646 w 31"/>
                    <a:gd name="T11" fmla="*/ 0 h 59"/>
                    <a:gd name="T12" fmla="*/ 2147483646 w 31"/>
                    <a:gd name="T13" fmla="*/ 2147483646 h 59"/>
                    <a:gd name="T14" fmla="*/ 2147483646 w 31"/>
                    <a:gd name="T15" fmla="*/ 2147483646 h 59"/>
                    <a:gd name="T16" fmla="*/ 2147483646 w 31"/>
                    <a:gd name="T17" fmla="*/ 2147483646 h 59"/>
                    <a:gd name="T18" fmla="*/ 2147483646 w 31"/>
                    <a:gd name="T19" fmla="*/ 2147483646 h 59"/>
                    <a:gd name="T20" fmla="*/ 2147483646 w 31"/>
                    <a:gd name="T21" fmla="*/ 2147483646 h 59"/>
                    <a:gd name="T22" fmla="*/ 2147483646 w 31"/>
                    <a:gd name="T23" fmla="*/ 2147483646 h 59"/>
                    <a:gd name="T24" fmla="*/ 2147483646 w 31"/>
                    <a:gd name="T25" fmla="*/ 2147483646 h 59"/>
                    <a:gd name="T26" fmla="*/ 2147483646 w 31"/>
                    <a:gd name="T27" fmla="*/ 2147483646 h 59"/>
                    <a:gd name="T28" fmla="*/ 2147483646 w 31"/>
                    <a:gd name="T29" fmla="*/ 2147483646 h 59"/>
                    <a:gd name="T30" fmla="*/ 2147483646 w 31"/>
                    <a:gd name="T31" fmla="*/ 2147483646 h 59"/>
                    <a:gd name="T32" fmla="*/ 2147483646 w 31"/>
                    <a:gd name="T33" fmla="*/ 2147483646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59">
                      <a:moveTo>
                        <a:pt x="8" y="22"/>
                      </a:move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0" y="47"/>
                        <a:pt x="21" y="50"/>
                        <a:pt x="26" y="50"/>
                      </a:cubicBezTo>
                      <a:cubicBezTo>
                        <a:pt x="28" y="50"/>
                        <a:pt x="30" y="50"/>
                        <a:pt x="31" y="49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29" y="59"/>
                        <a:pt x="26" y="59"/>
                        <a:pt x="23" y="59"/>
                      </a:cubicBezTo>
                      <a:cubicBezTo>
                        <a:pt x="13" y="59"/>
                        <a:pt x="8" y="54"/>
                        <a:pt x="8" y="45"/>
                      </a:cubicBez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" name="Freeform 43"/>
                <p:cNvSpPr>
                  <a:spLocks noEditPoints="1"/>
                </p:cNvSpPr>
                <p:nvPr userDrawn="1"/>
              </p:nvSpPr>
              <p:spPr bwMode="auto">
                <a:xfrm>
                  <a:off x="3643313" y="3217863"/>
                  <a:ext cx="271463" cy="300038"/>
                </a:xfrm>
                <a:custGeom>
                  <a:avLst/>
                  <a:gdLst>
                    <a:gd name="T0" fmla="*/ 2147483646 w 43"/>
                    <a:gd name="T1" fmla="*/ 2147483646 h 47"/>
                    <a:gd name="T2" fmla="*/ 2147483646 w 43"/>
                    <a:gd name="T3" fmla="*/ 2147483646 h 47"/>
                    <a:gd name="T4" fmla="*/ 0 w 43"/>
                    <a:gd name="T5" fmla="*/ 2147483646 h 47"/>
                    <a:gd name="T6" fmla="*/ 2147483646 w 43"/>
                    <a:gd name="T7" fmla="*/ 0 h 47"/>
                    <a:gd name="T8" fmla="*/ 2147483646 w 43"/>
                    <a:gd name="T9" fmla="*/ 2147483646 h 47"/>
                    <a:gd name="T10" fmla="*/ 2147483646 w 43"/>
                    <a:gd name="T11" fmla="*/ 2147483646 h 47"/>
                    <a:gd name="T12" fmla="*/ 2147483646 w 43"/>
                    <a:gd name="T13" fmla="*/ 2147483646 h 47"/>
                    <a:gd name="T14" fmla="*/ 2147483646 w 43"/>
                    <a:gd name="T15" fmla="*/ 2147483646 h 47"/>
                    <a:gd name="T16" fmla="*/ 2147483646 w 43"/>
                    <a:gd name="T17" fmla="*/ 2147483646 h 47"/>
                    <a:gd name="T18" fmla="*/ 2147483646 w 43"/>
                    <a:gd name="T19" fmla="*/ 2147483646 h 47"/>
                    <a:gd name="T20" fmla="*/ 2147483646 w 43"/>
                    <a:gd name="T21" fmla="*/ 2147483646 h 47"/>
                    <a:gd name="T22" fmla="*/ 2147483646 w 43"/>
                    <a:gd name="T23" fmla="*/ 2147483646 h 47"/>
                    <a:gd name="T24" fmla="*/ 2147483646 w 43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3" h="47">
                      <a:moveTo>
                        <a:pt x="39" y="44"/>
                      </a:moveTo>
                      <a:cubicBezTo>
                        <a:pt x="35" y="46"/>
                        <a:pt x="30" y="47"/>
                        <a:pt x="24" y="47"/>
                      </a:cubicBezTo>
                      <a:cubicBezTo>
                        <a:pt x="9" y="47"/>
                        <a:pt x="0" y="39"/>
                        <a:pt x="0" y="24"/>
                      </a:cubicBezTo>
                      <a:cubicBezTo>
                        <a:pt x="0" y="11"/>
                        <a:pt x="7" y="0"/>
                        <a:pt x="21" y="0"/>
                      </a:cubicBezTo>
                      <a:cubicBezTo>
                        <a:pt x="38" y="0"/>
                        <a:pt x="43" y="12"/>
                        <a:pt x="43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35"/>
                        <a:pt x="17" y="39"/>
                        <a:pt x="24" y="39"/>
                      </a:cubicBezTo>
                      <a:cubicBezTo>
                        <a:pt x="30" y="39"/>
                        <a:pt x="35" y="37"/>
                        <a:pt x="39" y="34"/>
                      </a:cubicBezTo>
                      <a:lnTo>
                        <a:pt x="39" y="44"/>
                      </a:lnTo>
                      <a:close/>
                      <a:moveTo>
                        <a:pt x="31" y="19"/>
                      </a:moveTo>
                      <a:cubicBezTo>
                        <a:pt x="31" y="14"/>
                        <a:pt x="28" y="9"/>
                        <a:pt x="22" y="9"/>
                      </a:cubicBezTo>
                      <a:cubicBezTo>
                        <a:pt x="15" y="9"/>
                        <a:pt x="12" y="13"/>
                        <a:pt x="11" y="19"/>
                      </a:cubicBez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" name="Freeform 44"/>
                <p:cNvSpPr>
                  <a:spLocks/>
                </p:cNvSpPr>
                <p:nvPr userDrawn="1"/>
              </p:nvSpPr>
              <p:spPr bwMode="auto">
                <a:xfrm>
                  <a:off x="3927475" y="3217863"/>
                  <a:ext cx="203200" cy="300038"/>
                </a:xfrm>
                <a:custGeom>
                  <a:avLst/>
                  <a:gdLst>
                    <a:gd name="T0" fmla="*/ 2147483646 w 32"/>
                    <a:gd name="T1" fmla="*/ 2147483646 h 47"/>
                    <a:gd name="T2" fmla="*/ 2147483646 w 32"/>
                    <a:gd name="T3" fmla="*/ 2147483646 h 47"/>
                    <a:gd name="T4" fmla="*/ 2147483646 w 32"/>
                    <a:gd name="T5" fmla="*/ 2147483646 h 47"/>
                    <a:gd name="T6" fmla="*/ 2147483646 w 32"/>
                    <a:gd name="T7" fmla="*/ 2147483646 h 47"/>
                    <a:gd name="T8" fmla="*/ 2147483646 w 32"/>
                    <a:gd name="T9" fmla="*/ 2147483646 h 47"/>
                    <a:gd name="T10" fmla="*/ 0 w 32"/>
                    <a:gd name="T11" fmla="*/ 2147483646 h 47"/>
                    <a:gd name="T12" fmla="*/ 2147483646 w 32"/>
                    <a:gd name="T13" fmla="*/ 2147483646 h 47"/>
                    <a:gd name="T14" fmla="*/ 2147483646 w 32"/>
                    <a:gd name="T15" fmla="*/ 2147483646 h 47"/>
                    <a:gd name="T16" fmla="*/ 2147483646 w 32"/>
                    <a:gd name="T17" fmla="*/ 2147483646 h 47"/>
                    <a:gd name="T18" fmla="*/ 0 w 32"/>
                    <a:gd name="T19" fmla="*/ 2147483646 h 47"/>
                    <a:gd name="T20" fmla="*/ 2147483646 w 32"/>
                    <a:gd name="T21" fmla="*/ 0 h 47"/>
                    <a:gd name="T22" fmla="*/ 2147483646 w 32"/>
                    <a:gd name="T23" fmla="*/ 2147483646 h 47"/>
                    <a:gd name="T24" fmla="*/ 2147483646 w 32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2" h="47">
                      <a:moveTo>
                        <a:pt x="29" y="11"/>
                      </a:moveTo>
                      <a:cubicBezTo>
                        <a:pt x="26" y="9"/>
                        <a:pt x="23" y="9"/>
                        <a:pt x="19" y="9"/>
                      </a:cubicBezTo>
                      <a:cubicBezTo>
                        <a:pt x="16" y="9"/>
                        <a:pt x="12" y="10"/>
                        <a:pt x="12" y="14"/>
                      </a:cubicBezTo>
                      <a:cubicBezTo>
                        <a:pt x="12" y="21"/>
                        <a:pt x="32" y="16"/>
                        <a:pt x="32" y="33"/>
                      </a:cubicBezTo>
                      <a:cubicBezTo>
                        <a:pt x="32" y="43"/>
                        <a:pt x="23" y="47"/>
                        <a:pt x="13" y="47"/>
                      </a:cubicBezTo>
                      <a:cubicBezTo>
                        <a:pt x="9" y="47"/>
                        <a:pt x="4" y="47"/>
                        <a:pt x="0" y="45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4" y="38"/>
                        <a:pt x="8" y="39"/>
                        <a:pt x="12" y="39"/>
                      </a:cubicBezTo>
                      <a:cubicBezTo>
                        <a:pt x="15" y="39"/>
                        <a:pt x="20" y="38"/>
                        <a:pt x="20" y="33"/>
                      </a:cubicBezTo>
                      <a:cubicBezTo>
                        <a:pt x="20" y="24"/>
                        <a:pt x="0" y="30"/>
                        <a:pt x="0" y="14"/>
                      </a:cubicBezTo>
                      <a:cubicBezTo>
                        <a:pt x="0" y="4"/>
                        <a:pt x="8" y="0"/>
                        <a:pt x="17" y="0"/>
                      </a:cubicBezTo>
                      <a:cubicBezTo>
                        <a:pt x="23" y="0"/>
                        <a:pt x="26" y="1"/>
                        <a:pt x="30" y="2"/>
                      </a:cubicBezTo>
                      <a:lnTo>
                        <a:pt x="2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" name="Freeform 45"/>
                <p:cNvSpPr>
                  <a:spLocks/>
                </p:cNvSpPr>
                <p:nvPr userDrawn="1"/>
              </p:nvSpPr>
              <p:spPr bwMode="auto">
                <a:xfrm>
                  <a:off x="4283075" y="3121026"/>
                  <a:ext cx="317500" cy="390525"/>
                </a:xfrm>
                <a:custGeom>
                  <a:avLst/>
                  <a:gdLst>
                    <a:gd name="T0" fmla="*/ 0 w 200"/>
                    <a:gd name="T1" fmla="*/ 0 h 246"/>
                    <a:gd name="T2" fmla="*/ 2147483646 w 200"/>
                    <a:gd name="T3" fmla="*/ 0 h 246"/>
                    <a:gd name="T4" fmla="*/ 2147483646 w 200"/>
                    <a:gd name="T5" fmla="*/ 2147483646 h 246"/>
                    <a:gd name="T6" fmla="*/ 2147483646 w 200"/>
                    <a:gd name="T7" fmla="*/ 2147483646 h 246"/>
                    <a:gd name="T8" fmla="*/ 2147483646 w 200"/>
                    <a:gd name="T9" fmla="*/ 0 h 246"/>
                    <a:gd name="T10" fmla="*/ 2147483646 w 200"/>
                    <a:gd name="T11" fmla="*/ 0 h 246"/>
                    <a:gd name="T12" fmla="*/ 2147483646 w 200"/>
                    <a:gd name="T13" fmla="*/ 2147483646 h 246"/>
                    <a:gd name="T14" fmla="*/ 2147483646 w 200"/>
                    <a:gd name="T15" fmla="*/ 2147483646 h 246"/>
                    <a:gd name="T16" fmla="*/ 2147483646 w 200"/>
                    <a:gd name="T17" fmla="*/ 2147483646 h 246"/>
                    <a:gd name="T18" fmla="*/ 2147483646 w 200"/>
                    <a:gd name="T19" fmla="*/ 2147483646 h 246"/>
                    <a:gd name="T20" fmla="*/ 2147483646 w 200"/>
                    <a:gd name="T21" fmla="*/ 2147483646 h 246"/>
                    <a:gd name="T22" fmla="*/ 0 w 200"/>
                    <a:gd name="T23" fmla="*/ 2147483646 h 246"/>
                    <a:gd name="T24" fmla="*/ 0 w 200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00" h="246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52" y="185"/>
                      </a:lnTo>
                      <a:lnTo>
                        <a:pt x="156" y="185"/>
                      </a:lnTo>
                      <a:lnTo>
                        <a:pt x="156" y="0"/>
                      </a:lnTo>
                      <a:lnTo>
                        <a:pt x="200" y="0"/>
                      </a:lnTo>
                      <a:lnTo>
                        <a:pt x="200" y="246"/>
                      </a:lnTo>
                      <a:lnTo>
                        <a:pt x="140" y="246"/>
                      </a:lnTo>
                      <a:lnTo>
                        <a:pt x="48" y="65"/>
                      </a:lnTo>
                      <a:lnTo>
                        <a:pt x="48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" name="Freeform 46"/>
                <p:cNvSpPr>
                  <a:spLocks noEditPoints="1"/>
                </p:cNvSpPr>
                <p:nvPr userDrawn="1"/>
              </p:nvSpPr>
              <p:spPr bwMode="auto">
                <a:xfrm>
                  <a:off x="4664075" y="3121026"/>
                  <a:ext cx="273050" cy="390525"/>
                </a:xfrm>
                <a:custGeom>
                  <a:avLst/>
                  <a:gdLst>
                    <a:gd name="T0" fmla="*/ 0 w 43"/>
                    <a:gd name="T1" fmla="*/ 0 h 61"/>
                    <a:gd name="T2" fmla="*/ 2147483646 w 43"/>
                    <a:gd name="T3" fmla="*/ 0 h 61"/>
                    <a:gd name="T4" fmla="*/ 2147483646 w 43"/>
                    <a:gd name="T5" fmla="*/ 2147483646 h 61"/>
                    <a:gd name="T6" fmla="*/ 2147483646 w 43"/>
                    <a:gd name="T7" fmla="*/ 2147483646 h 61"/>
                    <a:gd name="T8" fmla="*/ 2147483646 w 43"/>
                    <a:gd name="T9" fmla="*/ 2147483646 h 61"/>
                    <a:gd name="T10" fmla="*/ 2147483646 w 43"/>
                    <a:gd name="T11" fmla="*/ 2147483646 h 61"/>
                    <a:gd name="T12" fmla="*/ 2147483646 w 43"/>
                    <a:gd name="T13" fmla="*/ 2147483646 h 61"/>
                    <a:gd name="T14" fmla="*/ 0 w 43"/>
                    <a:gd name="T15" fmla="*/ 2147483646 h 61"/>
                    <a:gd name="T16" fmla="*/ 0 w 43"/>
                    <a:gd name="T17" fmla="*/ 0 h 61"/>
                    <a:gd name="T18" fmla="*/ 2147483646 w 43"/>
                    <a:gd name="T19" fmla="*/ 2147483646 h 61"/>
                    <a:gd name="T20" fmla="*/ 2147483646 w 43"/>
                    <a:gd name="T21" fmla="*/ 2147483646 h 61"/>
                    <a:gd name="T22" fmla="*/ 2147483646 w 43"/>
                    <a:gd name="T23" fmla="*/ 2147483646 h 61"/>
                    <a:gd name="T24" fmla="*/ 2147483646 w 43"/>
                    <a:gd name="T25" fmla="*/ 2147483646 h 61"/>
                    <a:gd name="T26" fmla="*/ 2147483646 w 43"/>
                    <a:gd name="T27" fmla="*/ 2147483646 h 61"/>
                    <a:gd name="T28" fmla="*/ 2147483646 w 43"/>
                    <a:gd name="T29" fmla="*/ 2147483646 h 61"/>
                    <a:gd name="T30" fmla="*/ 2147483646 w 43"/>
                    <a:gd name="T31" fmla="*/ 2147483646 h 61"/>
                    <a:gd name="T32" fmla="*/ 2147483646 w 43"/>
                    <a:gd name="T33" fmla="*/ 2147483646 h 61"/>
                    <a:gd name="T34" fmla="*/ 2147483646 w 43"/>
                    <a:gd name="T35" fmla="*/ 2147483646 h 61"/>
                    <a:gd name="T36" fmla="*/ 2147483646 w 43"/>
                    <a:gd name="T37" fmla="*/ 2147483646 h 61"/>
                    <a:gd name="T38" fmla="*/ 2147483646 w 43"/>
                    <a:gd name="T39" fmla="*/ 2147483646 h 61"/>
                    <a:gd name="T40" fmla="*/ 2147483646 w 43"/>
                    <a:gd name="T41" fmla="*/ 2147483646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" h="61">
                      <a:moveTo>
                        <a:pt x="0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9" y="0"/>
                        <a:pt x="41" y="2"/>
                        <a:pt x="41" y="16"/>
                      </a:cubicBezTo>
                      <a:cubicBezTo>
                        <a:pt x="41" y="23"/>
                        <a:pt x="36" y="28"/>
                        <a:pt x="29" y="29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7" y="30"/>
                        <a:pt x="43" y="36"/>
                        <a:pt x="43" y="44"/>
                      </a:cubicBezTo>
                      <a:cubicBezTo>
                        <a:pt x="43" y="59"/>
                        <a:pt x="29" y="61"/>
                        <a:pt x="2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25"/>
                      </a:move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22" y="25"/>
                        <a:pt x="29" y="24"/>
                        <a:pt x="29" y="17"/>
                      </a:cubicBezTo>
                      <a:cubicBezTo>
                        <a:pt x="29" y="10"/>
                        <a:pt x="23" y="10"/>
                        <a:pt x="17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25"/>
                      </a:lnTo>
                      <a:close/>
                      <a:moveTo>
                        <a:pt x="12" y="52"/>
                      </a:move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24" y="52"/>
                        <a:pt x="31" y="50"/>
                        <a:pt x="31" y="43"/>
                      </a:cubicBezTo>
                      <a:cubicBezTo>
                        <a:pt x="31" y="35"/>
                        <a:pt x="24" y="34"/>
                        <a:pt x="18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" name="Freeform 47"/>
                <p:cNvSpPr>
                  <a:spLocks noEditPoints="1"/>
                </p:cNvSpPr>
                <p:nvPr userDrawn="1"/>
              </p:nvSpPr>
              <p:spPr bwMode="auto">
                <a:xfrm>
                  <a:off x="4981575" y="3121026"/>
                  <a:ext cx="330200" cy="390525"/>
                </a:xfrm>
                <a:custGeom>
                  <a:avLst/>
                  <a:gdLst>
                    <a:gd name="T0" fmla="*/ 0 w 52"/>
                    <a:gd name="T1" fmla="*/ 0 h 61"/>
                    <a:gd name="T2" fmla="*/ 2147483646 w 52"/>
                    <a:gd name="T3" fmla="*/ 0 h 61"/>
                    <a:gd name="T4" fmla="*/ 2147483646 w 52"/>
                    <a:gd name="T5" fmla="*/ 2147483646 h 61"/>
                    <a:gd name="T6" fmla="*/ 2147483646 w 52"/>
                    <a:gd name="T7" fmla="*/ 2147483646 h 61"/>
                    <a:gd name="T8" fmla="*/ 0 w 52"/>
                    <a:gd name="T9" fmla="*/ 2147483646 h 61"/>
                    <a:gd name="T10" fmla="*/ 0 w 52"/>
                    <a:gd name="T11" fmla="*/ 0 h 61"/>
                    <a:gd name="T12" fmla="*/ 2147483646 w 52"/>
                    <a:gd name="T13" fmla="*/ 2147483646 h 61"/>
                    <a:gd name="T14" fmla="*/ 2147483646 w 52"/>
                    <a:gd name="T15" fmla="*/ 2147483646 h 61"/>
                    <a:gd name="T16" fmla="*/ 2147483646 w 52"/>
                    <a:gd name="T17" fmla="*/ 2147483646 h 61"/>
                    <a:gd name="T18" fmla="*/ 2147483646 w 52"/>
                    <a:gd name="T19" fmla="*/ 2147483646 h 61"/>
                    <a:gd name="T20" fmla="*/ 2147483646 w 52"/>
                    <a:gd name="T21" fmla="*/ 2147483646 h 61"/>
                    <a:gd name="T22" fmla="*/ 2147483646 w 52"/>
                    <a:gd name="T23" fmla="*/ 2147483646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61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5" y="0"/>
                        <a:pt x="52" y="6"/>
                        <a:pt x="52" y="31"/>
                      </a:cubicBezTo>
                      <a:cubicBezTo>
                        <a:pt x="52" y="55"/>
                        <a:pt x="35" y="61"/>
                        <a:pt x="16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52"/>
                      </a:move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29" y="52"/>
                        <a:pt x="39" y="44"/>
                        <a:pt x="39" y="31"/>
                      </a:cubicBezTo>
                      <a:cubicBezTo>
                        <a:pt x="39" y="17"/>
                        <a:pt x="29" y="10"/>
                        <a:pt x="19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3" name="Rectangle 48"/>
                <p:cNvSpPr>
                  <a:spLocks noChangeArrowheads="1"/>
                </p:cNvSpPr>
                <p:nvPr userDrawn="1"/>
              </p:nvSpPr>
              <p:spPr bwMode="auto">
                <a:xfrm>
                  <a:off x="1187078" y="2802786"/>
                  <a:ext cx="690800" cy="1033373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/>
                </a:p>
              </p:txBody>
            </p:sp>
            <p:sp>
              <p:nvSpPr>
                <p:cNvPr id="24" name="Freeform 49"/>
                <p:cNvSpPr>
                  <a:spLocks/>
                </p:cNvSpPr>
                <p:nvPr userDrawn="1"/>
              </p:nvSpPr>
              <p:spPr bwMode="auto">
                <a:xfrm>
                  <a:off x="1395413" y="2801938"/>
                  <a:ext cx="425450" cy="1035050"/>
                </a:xfrm>
                <a:custGeom>
                  <a:avLst/>
                  <a:gdLst>
                    <a:gd name="T0" fmla="*/ 2147483646 w 67"/>
                    <a:gd name="T1" fmla="*/ 2147483646 h 162"/>
                    <a:gd name="T2" fmla="*/ 2147483646 w 67"/>
                    <a:gd name="T3" fmla="*/ 0 h 162"/>
                    <a:gd name="T4" fmla="*/ 2147483646 w 67"/>
                    <a:gd name="T5" fmla="*/ 0 h 162"/>
                    <a:gd name="T6" fmla="*/ 2147483646 w 67"/>
                    <a:gd name="T7" fmla="*/ 2147483646 h 162"/>
                    <a:gd name="T8" fmla="*/ 2147483646 w 67"/>
                    <a:gd name="T9" fmla="*/ 2147483646 h 162"/>
                    <a:gd name="T10" fmla="*/ 2147483646 w 67"/>
                    <a:gd name="T11" fmla="*/ 2147483646 h 162"/>
                    <a:gd name="T12" fmla="*/ 2147483646 w 67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162">
                      <a:moveTo>
                        <a:pt x="12" y="98"/>
                      </a:moveTo>
                      <a:cubicBezTo>
                        <a:pt x="13" y="59"/>
                        <a:pt x="35" y="23"/>
                        <a:pt x="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19" y="23"/>
                        <a:pt x="2" y="55"/>
                        <a:pt x="1" y="91"/>
                      </a:cubicBezTo>
                      <a:cubicBezTo>
                        <a:pt x="0" y="119"/>
                        <a:pt x="6" y="140"/>
                        <a:pt x="21" y="162"/>
                      </a:cubicBezTo>
                      <a:cubicBezTo>
                        <a:pt x="26" y="162"/>
                        <a:pt x="26" y="162"/>
                        <a:pt x="26" y="162"/>
                      </a:cubicBezTo>
                      <a:cubicBezTo>
                        <a:pt x="15" y="142"/>
                        <a:pt x="11" y="121"/>
                        <a:pt x="12" y="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5" name="Freeform 50"/>
                <p:cNvSpPr>
                  <a:spLocks/>
                </p:cNvSpPr>
                <p:nvPr userDrawn="1"/>
              </p:nvSpPr>
              <p:spPr bwMode="auto">
                <a:xfrm>
                  <a:off x="1287462" y="2801938"/>
                  <a:ext cx="323849" cy="1035050"/>
                </a:xfrm>
                <a:custGeom>
                  <a:avLst/>
                  <a:gdLst>
                    <a:gd name="T0" fmla="*/ 2147483646 w 51"/>
                    <a:gd name="T1" fmla="*/ 2147483646 h 162"/>
                    <a:gd name="T2" fmla="*/ 2147483646 w 51"/>
                    <a:gd name="T3" fmla="*/ 2147483646 h 162"/>
                    <a:gd name="T4" fmla="*/ 2147483646 w 51"/>
                    <a:gd name="T5" fmla="*/ 0 h 162"/>
                    <a:gd name="T6" fmla="*/ 2147483646 w 51"/>
                    <a:gd name="T7" fmla="*/ 0 h 162"/>
                    <a:gd name="T8" fmla="*/ 2147483646 w 51"/>
                    <a:gd name="T9" fmla="*/ 2147483646 h 162"/>
                    <a:gd name="T10" fmla="*/ 2147483646 w 51"/>
                    <a:gd name="T11" fmla="*/ 2147483646 h 162"/>
                    <a:gd name="T12" fmla="*/ 2147483646 w 51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1" h="162">
                      <a:moveTo>
                        <a:pt x="32" y="162"/>
                      </a:moveTo>
                      <a:cubicBezTo>
                        <a:pt x="19" y="148"/>
                        <a:pt x="4" y="122"/>
                        <a:pt x="2" y="94"/>
                      </a:cubicBezTo>
                      <a:cubicBezTo>
                        <a:pt x="0" y="60"/>
                        <a:pt x="11" y="27"/>
                        <a:pt x="3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4" y="28"/>
                        <a:pt x="9" y="65"/>
                        <a:pt x="13" y="101"/>
                      </a:cubicBezTo>
                      <a:cubicBezTo>
                        <a:pt x="15" y="124"/>
                        <a:pt x="24" y="142"/>
                        <a:pt x="38" y="162"/>
                      </a:cubicBezTo>
                      <a:lnTo>
                        <a:pt x="32" y="16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" name="Freeform 51"/>
                <p:cNvSpPr>
                  <a:spLocks/>
                </p:cNvSpPr>
                <p:nvPr userDrawn="1"/>
              </p:nvSpPr>
              <p:spPr bwMode="auto">
                <a:xfrm>
                  <a:off x="1522413" y="3006726"/>
                  <a:ext cx="234950" cy="625475"/>
                </a:xfrm>
                <a:custGeom>
                  <a:avLst/>
                  <a:gdLst>
                    <a:gd name="T0" fmla="*/ 2147483646 w 37"/>
                    <a:gd name="T1" fmla="*/ 2147483646 h 98"/>
                    <a:gd name="T2" fmla="*/ 2147483646 w 37"/>
                    <a:gd name="T3" fmla="*/ 2147483646 h 98"/>
                    <a:gd name="T4" fmla="*/ 2147483646 w 37"/>
                    <a:gd name="T5" fmla="*/ 2147483646 h 98"/>
                    <a:gd name="T6" fmla="*/ 2147483646 w 37"/>
                    <a:gd name="T7" fmla="*/ 2147483646 h 98"/>
                    <a:gd name="T8" fmla="*/ 2147483646 w 37"/>
                    <a:gd name="T9" fmla="*/ 2147483646 h 98"/>
                    <a:gd name="T10" fmla="*/ 2147483646 w 37"/>
                    <a:gd name="T11" fmla="*/ 2147483646 h 98"/>
                    <a:gd name="T12" fmla="*/ 2147483646 w 37"/>
                    <a:gd name="T13" fmla="*/ 2147483646 h 98"/>
                    <a:gd name="T14" fmla="*/ 2147483646 w 37"/>
                    <a:gd name="T15" fmla="*/ 2147483646 h 98"/>
                    <a:gd name="T16" fmla="*/ 0 w 37"/>
                    <a:gd name="T17" fmla="*/ 2147483646 h 98"/>
                    <a:gd name="T18" fmla="*/ 2147483646 w 37"/>
                    <a:gd name="T19" fmla="*/ 2147483646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98">
                      <a:moveTo>
                        <a:pt x="1" y="96"/>
                      </a:moveTo>
                      <a:cubicBezTo>
                        <a:pt x="13" y="84"/>
                        <a:pt x="24" y="66"/>
                        <a:pt x="27" y="49"/>
                      </a:cubicBezTo>
                      <a:cubicBezTo>
                        <a:pt x="32" y="24"/>
                        <a:pt x="26" y="4"/>
                        <a:pt x="26" y="2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0"/>
                        <a:pt x="28" y="5"/>
                        <a:pt x="30" y="8"/>
                      </a:cubicBezTo>
                      <a:cubicBezTo>
                        <a:pt x="33" y="15"/>
                        <a:pt x="37" y="26"/>
                        <a:pt x="36" y="39"/>
                      </a:cubicBezTo>
                      <a:cubicBezTo>
                        <a:pt x="36" y="54"/>
                        <a:pt x="31" y="70"/>
                        <a:pt x="20" y="82"/>
                      </a:cubicBezTo>
                      <a:cubicBezTo>
                        <a:pt x="17" y="86"/>
                        <a:pt x="13" y="90"/>
                        <a:pt x="8" y="93"/>
                      </a:cubicBezTo>
                      <a:cubicBezTo>
                        <a:pt x="5" y="95"/>
                        <a:pt x="0" y="98"/>
                        <a:pt x="0" y="97"/>
                      </a:cubicBezTo>
                      <a:cubicBezTo>
                        <a:pt x="0" y="97"/>
                        <a:pt x="1" y="97"/>
                        <a:pt x="1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" name="Freeform 52"/>
                <p:cNvSpPr>
                  <a:spLocks/>
                </p:cNvSpPr>
                <p:nvPr userDrawn="1"/>
              </p:nvSpPr>
              <p:spPr bwMode="auto">
                <a:xfrm>
                  <a:off x="1522413" y="3184526"/>
                  <a:ext cx="152400" cy="447675"/>
                </a:xfrm>
                <a:custGeom>
                  <a:avLst/>
                  <a:gdLst>
                    <a:gd name="T0" fmla="*/ 2147483646 w 24"/>
                    <a:gd name="T1" fmla="*/ 2147483646 h 70"/>
                    <a:gd name="T2" fmla="*/ 2147483646 w 24"/>
                    <a:gd name="T3" fmla="*/ 2147483646 h 70"/>
                    <a:gd name="T4" fmla="*/ 2147483646 w 24"/>
                    <a:gd name="T5" fmla="*/ 2147483646 h 70"/>
                    <a:gd name="T6" fmla="*/ 2147483646 w 24"/>
                    <a:gd name="T7" fmla="*/ 0 h 70"/>
                    <a:gd name="T8" fmla="*/ 2147483646 w 24"/>
                    <a:gd name="T9" fmla="*/ 2147483646 h 70"/>
                    <a:gd name="T10" fmla="*/ 2147483646 w 24"/>
                    <a:gd name="T11" fmla="*/ 2147483646 h 70"/>
                    <a:gd name="T12" fmla="*/ 2147483646 w 24"/>
                    <a:gd name="T13" fmla="*/ 2147483646 h 70"/>
                    <a:gd name="T14" fmla="*/ 2147483646 w 24"/>
                    <a:gd name="T15" fmla="*/ 2147483646 h 70"/>
                    <a:gd name="T16" fmla="*/ 0 w 24"/>
                    <a:gd name="T17" fmla="*/ 2147483646 h 70"/>
                    <a:gd name="T18" fmla="*/ 2147483646 w 24"/>
                    <a:gd name="T19" fmla="*/ 2147483646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70">
                      <a:moveTo>
                        <a:pt x="1" y="68"/>
                      </a:moveTo>
                      <a:cubicBezTo>
                        <a:pt x="9" y="59"/>
                        <a:pt x="16" y="46"/>
                        <a:pt x="18" y="34"/>
                      </a:cubicBezTo>
                      <a:cubicBezTo>
                        <a:pt x="20" y="16"/>
                        <a:pt x="15" y="2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6" y="3"/>
                        <a:pt x="18" y="5"/>
                      </a:cubicBezTo>
                      <a:cubicBezTo>
                        <a:pt x="20" y="10"/>
                        <a:pt x="23" y="17"/>
                        <a:pt x="24" y="26"/>
                      </a:cubicBezTo>
                      <a:cubicBezTo>
                        <a:pt x="24" y="37"/>
                        <a:pt x="21" y="49"/>
                        <a:pt x="14" y="58"/>
                      </a:cubicBezTo>
                      <a:cubicBezTo>
                        <a:pt x="12" y="61"/>
                        <a:pt x="9" y="64"/>
                        <a:pt x="6" y="66"/>
                      </a:cubicBezTo>
                      <a:cubicBezTo>
                        <a:pt x="4" y="67"/>
                        <a:pt x="0" y="70"/>
                        <a:pt x="0" y="69"/>
                      </a:cubicBezTo>
                      <a:cubicBezTo>
                        <a:pt x="0" y="69"/>
                        <a:pt x="0" y="69"/>
                        <a:pt x="1" y="68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9" name="Freeform 22"/>
              <p:cNvSpPr>
                <a:spLocks/>
              </p:cNvSpPr>
              <p:nvPr userDrawn="1"/>
            </p:nvSpPr>
            <p:spPr bwMode="auto">
              <a:xfrm>
                <a:off x="-508" y="3038474"/>
                <a:ext cx="1118110" cy="587376"/>
              </a:xfrm>
              <a:custGeom>
                <a:avLst/>
                <a:gdLst>
                  <a:gd name="T0" fmla="*/ 2147483646 w 704"/>
                  <a:gd name="T1" fmla="*/ 0 h 370"/>
                  <a:gd name="T2" fmla="*/ 0 w 704"/>
                  <a:gd name="T3" fmla="*/ 0 h 370"/>
                  <a:gd name="T4" fmla="*/ 0 w 704"/>
                  <a:gd name="T5" fmla="*/ 2147483646 h 370"/>
                  <a:gd name="T6" fmla="*/ 2147483646 w 704"/>
                  <a:gd name="T7" fmla="*/ 2147483646 h 370"/>
                  <a:gd name="T8" fmla="*/ 2147483646 w 704"/>
                  <a:gd name="T9" fmla="*/ 2147483646 h 370"/>
                  <a:gd name="T10" fmla="*/ 2147483646 w 704"/>
                  <a:gd name="T11" fmla="*/ 0 h 370"/>
                  <a:gd name="T12" fmla="*/ 2147483646 w 704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4" h="370">
                    <a:moveTo>
                      <a:pt x="352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352" y="370"/>
                    </a:lnTo>
                    <a:lnTo>
                      <a:pt x="704" y="370"/>
                    </a:lnTo>
                    <a:lnTo>
                      <a:pt x="704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" name="Freeform 23"/>
              <p:cNvSpPr>
                <a:spLocks/>
              </p:cNvSpPr>
              <p:nvPr userDrawn="1"/>
            </p:nvSpPr>
            <p:spPr bwMode="auto">
              <a:xfrm>
                <a:off x="5584821" y="3038480"/>
                <a:ext cx="16990574" cy="587374"/>
              </a:xfrm>
              <a:custGeom>
                <a:avLst/>
                <a:gdLst>
                  <a:gd name="T0" fmla="*/ 2147483646 w 2818"/>
                  <a:gd name="T1" fmla="*/ 0 h 370"/>
                  <a:gd name="T2" fmla="*/ 0 w 2818"/>
                  <a:gd name="T3" fmla="*/ 0 h 370"/>
                  <a:gd name="T4" fmla="*/ 0 w 2818"/>
                  <a:gd name="T5" fmla="*/ 2147483646 h 370"/>
                  <a:gd name="T6" fmla="*/ 2147483646 w 2818"/>
                  <a:gd name="T7" fmla="*/ 2147483646 h 370"/>
                  <a:gd name="T8" fmla="*/ 2147483646 w 2818"/>
                  <a:gd name="T9" fmla="*/ 2147483646 h 370"/>
                  <a:gd name="T10" fmla="*/ 2147483646 w 2818"/>
                  <a:gd name="T11" fmla="*/ 0 h 370"/>
                  <a:gd name="T12" fmla="*/ 2147483646 w 2818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8" h="370">
                    <a:moveTo>
                      <a:pt x="1407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1407" y="370"/>
                    </a:lnTo>
                    <a:lnTo>
                      <a:pt x="2818" y="370"/>
                    </a:lnTo>
                    <a:lnTo>
                      <a:pt x="2818" y="0"/>
                    </a:lnTo>
                    <a:lnTo>
                      <a:pt x="1407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552" y="902777"/>
            <a:ext cx="5087219" cy="2516698"/>
          </a:xfrm>
        </p:spPr>
        <p:txBody>
          <a:bodyPr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641552" y="3419475"/>
            <a:ext cx="5087219" cy="120045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41350" y="4775200"/>
            <a:ext cx="2730500" cy="276225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GB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F402EC-ECDD-4ED6-935C-1E336C25DC30}" type="datetime1">
              <a:rPr lang="en-US"/>
              <a:pPr>
                <a:defRPr/>
              </a:pPr>
              <a:t>6/26/2018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15920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 spcCol="144000"/>
          <a:lstStyle>
            <a:lvl1pPr>
              <a:spcBef>
                <a:spcPts val="300"/>
              </a:spcBef>
              <a:spcAft>
                <a:spcPts val="300"/>
              </a:spcAft>
              <a:defRPr sz="1400"/>
            </a:lvl1pPr>
            <a:lvl2pPr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spcBef>
                <a:spcPts val="0"/>
              </a:spcBef>
              <a:spcAft>
                <a:spcPts val="300"/>
              </a:spcAft>
              <a:defRPr sz="1200"/>
            </a:lvl3pPr>
            <a:lvl4pPr>
              <a:spcBef>
                <a:spcPts val="0"/>
              </a:spcBef>
              <a:spcAft>
                <a:spcPts val="300"/>
              </a:spcAft>
              <a:defRPr sz="1200"/>
            </a:lvl4pPr>
            <a:lvl5pPr>
              <a:spcBef>
                <a:spcPts val="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7C61-E95C-4F37-A75B-9B64776CBB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8988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7588" y="1847850"/>
            <a:ext cx="0" cy="4730750"/>
          </a:xfrm>
          <a:prstGeom prst="line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847849"/>
            <a:ext cx="5756276" cy="4730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847849"/>
            <a:ext cx="5757862" cy="473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9476-E924-4E65-BF75-3D7C42099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717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135438" y="1849438"/>
            <a:ext cx="0" cy="4730750"/>
          </a:xfrm>
          <a:prstGeom prst="line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056563" y="1849438"/>
            <a:ext cx="0" cy="4730750"/>
          </a:xfrm>
          <a:prstGeom prst="line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99" y="902777"/>
            <a:ext cx="11637963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847849"/>
            <a:ext cx="3794125" cy="473075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197350" y="1847849"/>
            <a:ext cx="3797300" cy="473075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8475" y="1848655"/>
            <a:ext cx="3798888" cy="473075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5CD4-B38D-4AC6-86D1-F2BC2B52B7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4152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99" y="902777"/>
            <a:ext cx="11637963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04" y="1847848"/>
            <a:ext cx="3794400" cy="230417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277810" y="4274424"/>
            <a:ext cx="3794400" cy="230417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4200783" y="1847848"/>
            <a:ext cx="3794400" cy="230417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0"/>
          </p:nvPr>
        </p:nvSpPr>
        <p:spPr>
          <a:xfrm>
            <a:off x="4199989" y="4274424"/>
            <a:ext cx="3794400" cy="230417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21"/>
          </p:nvPr>
        </p:nvSpPr>
        <p:spPr>
          <a:xfrm>
            <a:off x="8122962" y="1847848"/>
            <a:ext cx="3794400" cy="230417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8122168" y="4274424"/>
            <a:ext cx="3794400" cy="230417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6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DBA4-C558-4841-A4AA-8A0949B555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73765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79400" y="918165"/>
            <a:ext cx="11637964" cy="5660435"/>
          </a:xfr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500">
                <a:solidFill>
                  <a:schemeClr val="bg1">
                    <a:lumMod val="50000"/>
                  </a:schemeClr>
                </a:solidFill>
              </a:defRPr>
            </a:lvl1pPr>
            <a:lvl2pPr>
              <a:spcBef>
                <a:spcPts val="1200"/>
              </a:spcBef>
              <a:spcAft>
                <a:spcPts val="1200"/>
              </a:spcAft>
              <a:defRPr sz="3500">
                <a:solidFill>
                  <a:schemeClr val="accent2"/>
                </a:solidFill>
              </a:defRPr>
            </a:lvl2pPr>
            <a:lvl3pPr marL="6350" indent="0">
              <a:spcBef>
                <a:spcPts val="600"/>
              </a:spcBef>
              <a:buNone/>
              <a:defRPr/>
            </a:lvl3pPr>
            <a:lvl4pPr marL="266700" indent="-255588">
              <a:tabLst/>
              <a:defRPr/>
            </a:lvl4pPr>
            <a:lvl5pPr marL="555625" indent="-2889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8589-3967-48BD-BFCE-FC2CCD4DDE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2509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77811" y="6578599"/>
            <a:ext cx="11639551" cy="1548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GB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60C0-50F3-487D-84B0-68A8773FFF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52536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9400" y="903288"/>
            <a:ext cx="116379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9400" y="1847850"/>
            <a:ext cx="116379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0" y="249238"/>
            <a:ext cx="12192000" cy="527050"/>
            <a:chOff x="-624291" y="-815534"/>
            <a:chExt cx="12812268" cy="552950"/>
          </a:xfrm>
        </p:grpSpPr>
        <p:sp>
          <p:nvSpPr>
            <p:cNvPr id="7" name="Rectangle 6"/>
            <p:cNvSpPr/>
            <p:nvPr userDrawn="1"/>
          </p:nvSpPr>
          <p:spPr>
            <a:xfrm>
              <a:off x="9565466" y="-815534"/>
              <a:ext cx="2097008" cy="55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031" name="Group 120"/>
            <p:cNvGrpSpPr>
              <a:grpSpLocks noChangeAspect="1"/>
            </p:cNvGrpSpPr>
            <p:nvPr userDrawn="1"/>
          </p:nvGrpSpPr>
          <p:grpSpPr bwMode="auto">
            <a:xfrm>
              <a:off x="-624291" y="-780935"/>
              <a:ext cx="12812268" cy="486000"/>
              <a:chOff x="-20583773" y="2801938"/>
              <a:chExt cx="27286708" cy="1035050"/>
            </a:xfrm>
          </p:grpSpPr>
          <p:grpSp>
            <p:nvGrpSpPr>
              <p:cNvPr id="1032" name="Group 28"/>
              <p:cNvGrpSpPr>
                <a:grpSpLocks/>
              </p:cNvGrpSpPr>
              <p:nvPr userDrawn="1"/>
            </p:nvGrpSpPr>
            <p:grpSpPr bwMode="auto">
              <a:xfrm>
                <a:off x="1187450" y="2801938"/>
                <a:ext cx="4327526" cy="1035050"/>
                <a:chOff x="1187450" y="2801938"/>
                <a:chExt cx="4327526" cy="1035050"/>
              </a:xfrm>
            </p:grpSpPr>
            <p:sp>
              <p:nvSpPr>
                <p:cNvPr id="1035" name="Rectangle 5"/>
                <p:cNvSpPr>
                  <a:spLocks noChangeArrowheads="1"/>
                </p:cNvSpPr>
                <p:nvPr userDrawn="1"/>
              </p:nvSpPr>
              <p:spPr bwMode="auto">
                <a:xfrm>
                  <a:off x="1949079" y="2802740"/>
                  <a:ext cx="3567169" cy="1035752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/>
                </a:p>
              </p:txBody>
            </p:sp>
            <p:sp>
              <p:nvSpPr>
                <p:cNvPr id="1036" name="Freeform 6"/>
                <p:cNvSpPr>
                  <a:spLocks noEditPoints="1"/>
                </p:cNvSpPr>
                <p:nvPr userDrawn="1"/>
              </p:nvSpPr>
              <p:spPr bwMode="auto">
                <a:xfrm>
                  <a:off x="2906713" y="3101976"/>
                  <a:ext cx="69850" cy="415925"/>
                </a:xfrm>
                <a:custGeom>
                  <a:avLst/>
                  <a:gdLst>
                    <a:gd name="T0" fmla="*/ 0 w 44"/>
                    <a:gd name="T1" fmla="*/ 0 h 262"/>
                    <a:gd name="T2" fmla="*/ 2147483646 w 44"/>
                    <a:gd name="T3" fmla="*/ 0 h 262"/>
                    <a:gd name="T4" fmla="*/ 2147483646 w 44"/>
                    <a:gd name="T5" fmla="*/ 2147483646 h 262"/>
                    <a:gd name="T6" fmla="*/ 0 w 44"/>
                    <a:gd name="T7" fmla="*/ 2147483646 h 262"/>
                    <a:gd name="T8" fmla="*/ 0 w 44"/>
                    <a:gd name="T9" fmla="*/ 0 h 262"/>
                    <a:gd name="T10" fmla="*/ 0 w 44"/>
                    <a:gd name="T11" fmla="*/ 2147483646 h 262"/>
                    <a:gd name="T12" fmla="*/ 2147483646 w 44"/>
                    <a:gd name="T13" fmla="*/ 2147483646 h 262"/>
                    <a:gd name="T14" fmla="*/ 2147483646 w 44"/>
                    <a:gd name="T15" fmla="*/ 2147483646 h 262"/>
                    <a:gd name="T16" fmla="*/ 0 w 44"/>
                    <a:gd name="T17" fmla="*/ 2147483646 h 262"/>
                    <a:gd name="T18" fmla="*/ 0 w 44"/>
                    <a:gd name="T19" fmla="*/ 2147483646 h 2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4" h="262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77"/>
                      </a:moveTo>
                      <a:lnTo>
                        <a:pt x="44" y="77"/>
                      </a:lnTo>
                      <a:lnTo>
                        <a:pt x="44" y="262"/>
                      </a:lnTo>
                      <a:lnTo>
                        <a:pt x="0" y="26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37" name="Freeform 7"/>
                <p:cNvSpPr>
                  <a:spLocks/>
                </p:cNvSpPr>
                <p:nvPr userDrawn="1"/>
              </p:nvSpPr>
              <p:spPr bwMode="auto">
                <a:xfrm>
                  <a:off x="2170113" y="3121026"/>
                  <a:ext cx="228600" cy="390525"/>
                </a:xfrm>
                <a:custGeom>
                  <a:avLst/>
                  <a:gdLst>
                    <a:gd name="T0" fmla="*/ 0 w 144"/>
                    <a:gd name="T1" fmla="*/ 0 h 246"/>
                    <a:gd name="T2" fmla="*/ 2147483646 w 144"/>
                    <a:gd name="T3" fmla="*/ 0 h 246"/>
                    <a:gd name="T4" fmla="*/ 2147483646 w 144"/>
                    <a:gd name="T5" fmla="*/ 2147483646 h 246"/>
                    <a:gd name="T6" fmla="*/ 2147483646 w 144"/>
                    <a:gd name="T7" fmla="*/ 2147483646 h 246"/>
                    <a:gd name="T8" fmla="*/ 2147483646 w 144"/>
                    <a:gd name="T9" fmla="*/ 2147483646 h 246"/>
                    <a:gd name="T10" fmla="*/ 2147483646 w 144"/>
                    <a:gd name="T11" fmla="*/ 2147483646 h 246"/>
                    <a:gd name="T12" fmla="*/ 2147483646 w 144"/>
                    <a:gd name="T13" fmla="*/ 2147483646 h 246"/>
                    <a:gd name="T14" fmla="*/ 2147483646 w 144"/>
                    <a:gd name="T15" fmla="*/ 2147483646 h 246"/>
                    <a:gd name="T16" fmla="*/ 2147483646 w 144"/>
                    <a:gd name="T17" fmla="*/ 2147483646 h 246"/>
                    <a:gd name="T18" fmla="*/ 2147483646 w 144"/>
                    <a:gd name="T19" fmla="*/ 2147483646 h 246"/>
                    <a:gd name="T20" fmla="*/ 2147483646 w 144"/>
                    <a:gd name="T21" fmla="*/ 2147483646 h 246"/>
                    <a:gd name="T22" fmla="*/ 0 w 144"/>
                    <a:gd name="T23" fmla="*/ 2147483646 h 246"/>
                    <a:gd name="T24" fmla="*/ 0 w 144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4" h="246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40"/>
                      </a:lnTo>
                      <a:lnTo>
                        <a:pt x="48" y="40"/>
                      </a:lnTo>
                      <a:lnTo>
                        <a:pt x="48" y="101"/>
                      </a:lnTo>
                      <a:lnTo>
                        <a:pt x="136" y="101"/>
                      </a:lnTo>
                      <a:lnTo>
                        <a:pt x="136" y="137"/>
                      </a:lnTo>
                      <a:lnTo>
                        <a:pt x="48" y="137"/>
                      </a:lnTo>
                      <a:lnTo>
                        <a:pt x="48" y="209"/>
                      </a:lnTo>
                      <a:lnTo>
                        <a:pt x="144" y="209"/>
                      </a:lnTo>
                      <a:lnTo>
                        <a:pt x="144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38" name="Freeform 8"/>
                <p:cNvSpPr>
                  <a:spLocks/>
                </p:cNvSpPr>
                <p:nvPr userDrawn="1"/>
              </p:nvSpPr>
              <p:spPr bwMode="auto">
                <a:xfrm>
                  <a:off x="2443163" y="3217863"/>
                  <a:ext cx="419100" cy="293688"/>
                </a:xfrm>
                <a:custGeom>
                  <a:avLst/>
                  <a:gdLst>
                    <a:gd name="T0" fmla="*/ 0 w 66"/>
                    <a:gd name="T1" fmla="*/ 2147483646 h 46"/>
                    <a:gd name="T2" fmla="*/ 2147483646 w 66"/>
                    <a:gd name="T3" fmla="*/ 2147483646 h 46"/>
                    <a:gd name="T4" fmla="*/ 2147483646 w 66"/>
                    <a:gd name="T5" fmla="*/ 2147483646 h 46"/>
                    <a:gd name="T6" fmla="*/ 2147483646 w 66"/>
                    <a:gd name="T7" fmla="*/ 2147483646 h 46"/>
                    <a:gd name="T8" fmla="*/ 2147483646 w 66"/>
                    <a:gd name="T9" fmla="*/ 0 h 46"/>
                    <a:gd name="T10" fmla="*/ 2147483646 w 66"/>
                    <a:gd name="T11" fmla="*/ 2147483646 h 46"/>
                    <a:gd name="T12" fmla="*/ 2147483646 w 66"/>
                    <a:gd name="T13" fmla="*/ 0 h 46"/>
                    <a:gd name="T14" fmla="*/ 2147483646 w 66"/>
                    <a:gd name="T15" fmla="*/ 2147483646 h 46"/>
                    <a:gd name="T16" fmla="*/ 2147483646 w 66"/>
                    <a:gd name="T17" fmla="*/ 2147483646 h 46"/>
                    <a:gd name="T18" fmla="*/ 2147483646 w 66"/>
                    <a:gd name="T19" fmla="*/ 2147483646 h 46"/>
                    <a:gd name="T20" fmla="*/ 2147483646 w 66"/>
                    <a:gd name="T21" fmla="*/ 2147483646 h 46"/>
                    <a:gd name="T22" fmla="*/ 2147483646 w 66"/>
                    <a:gd name="T23" fmla="*/ 2147483646 h 46"/>
                    <a:gd name="T24" fmla="*/ 2147483646 w 66"/>
                    <a:gd name="T25" fmla="*/ 2147483646 h 46"/>
                    <a:gd name="T26" fmla="*/ 2147483646 w 66"/>
                    <a:gd name="T27" fmla="*/ 2147483646 h 46"/>
                    <a:gd name="T28" fmla="*/ 2147483646 w 66"/>
                    <a:gd name="T29" fmla="*/ 2147483646 h 46"/>
                    <a:gd name="T30" fmla="*/ 2147483646 w 66"/>
                    <a:gd name="T31" fmla="*/ 2147483646 h 46"/>
                    <a:gd name="T32" fmla="*/ 2147483646 w 66"/>
                    <a:gd name="T33" fmla="*/ 2147483646 h 46"/>
                    <a:gd name="T34" fmla="*/ 2147483646 w 66"/>
                    <a:gd name="T35" fmla="*/ 2147483646 h 46"/>
                    <a:gd name="T36" fmla="*/ 2147483646 w 66"/>
                    <a:gd name="T37" fmla="*/ 2147483646 h 46"/>
                    <a:gd name="T38" fmla="*/ 0 w 66"/>
                    <a:gd name="T39" fmla="*/ 2147483646 h 46"/>
                    <a:gd name="T40" fmla="*/ 0 w 66"/>
                    <a:gd name="T41" fmla="*/ 2147483646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4" y="2"/>
                        <a:pt x="20" y="0"/>
                        <a:pt x="24" y="0"/>
                      </a:cubicBezTo>
                      <a:cubicBezTo>
                        <a:pt x="30" y="0"/>
                        <a:pt x="35" y="2"/>
                        <a:pt x="37" y="8"/>
                      </a:cubicBezTo>
                      <a:cubicBezTo>
                        <a:pt x="40" y="3"/>
                        <a:pt x="46" y="0"/>
                        <a:pt x="51" y="0"/>
                      </a:cubicBezTo>
                      <a:cubicBezTo>
                        <a:pt x="63" y="0"/>
                        <a:pt x="66" y="8"/>
                        <a:pt x="66" y="18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5"/>
                        <a:pt x="54" y="9"/>
                        <a:pt x="47" y="9"/>
                      </a:cubicBezTo>
                      <a:cubicBezTo>
                        <a:pt x="39" y="9"/>
                        <a:pt x="39" y="18"/>
                        <a:pt x="39" y="24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5"/>
                        <a:pt x="27" y="9"/>
                        <a:pt x="20" y="9"/>
                      </a:cubicBezTo>
                      <a:cubicBezTo>
                        <a:pt x="12" y="9"/>
                        <a:pt x="11" y="18"/>
                        <a:pt x="11" y="24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39" name="Freeform 9"/>
                <p:cNvSpPr>
                  <a:spLocks/>
                </p:cNvSpPr>
                <p:nvPr userDrawn="1"/>
              </p:nvSpPr>
              <p:spPr bwMode="auto">
                <a:xfrm>
                  <a:off x="3021013" y="3217863"/>
                  <a:ext cx="165100" cy="293688"/>
                </a:xfrm>
                <a:custGeom>
                  <a:avLst/>
                  <a:gdLst>
                    <a:gd name="T0" fmla="*/ 0 w 26"/>
                    <a:gd name="T1" fmla="*/ 2147483646 h 46"/>
                    <a:gd name="T2" fmla="*/ 2147483646 w 26"/>
                    <a:gd name="T3" fmla="*/ 2147483646 h 46"/>
                    <a:gd name="T4" fmla="*/ 2147483646 w 26"/>
                    <a:gd name="T5" fmla="*/ 2147483646 h 46"/>
                    <a:gd name="T6" fmla="*/ 2147483646 w 26"/>
                    <a:gd name="T7" fmla="*/ 2147483646 h 46"/>
                    <a:gd name="T8" fmla="*/ 2147483646 w 26"/>
                    <a:gd name="T9" fmla="*/ 0 h 46"/>
                    <a:gd name="T10" fmla="*/ 2147483646 w 26"/>
                    <a:gd name="T11" fmla="*/ 0 h 46"/>
                    <a:gd name="T12" fmla="*/ 2147483646 w 26"/>
                    <a:gd name="T13" fmla="*/ 2147483646 h 46"/>
                    <a:gd name="T14" fmla="*/ 2147483646 w 26"/>
                    <a:gd name="T15" fmla="*/ 2147483646 h 46"/>
                    <a:gd name="T16" fmla="*/ 2147483646 w 26"/>
                    <a:gd name="T17" fmla="*/ 2147483646 h 46"/>
                    <a:gd name="T18" fmla="*/ 2147483646 w 26"/>
                    <a:gd name="T19" fmla="*/ 2147483646 h 46"/>
                    <a:gd name="T20" fmla="*/ 0 w 26"/>
                    <a:gd name="T21" fmla="*/ 2147483646 h 46"/>
                    <a:gd name="T22" fmla="*/ 0 w 26"/>
                    <a:gd name="T23" fmla="*/ 2147483646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7"/>
                        <a:pt x="16" y="0"/>
                        <a:pt x="23" y="0"/>
                      </a:cubicBezTo>
                      <a:cubicBezTo>
                        <a:pt x="24" y="0"/>
                        <a:pt x="25" y="0"/>
                        <a:pt x="26" y="0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2"/>
                        <a:pt x="23" y="11"/>
                        <a:pt x="21" y="11"/>
                      </a:cubicBezTo>
                      <a:cubicBezTo>
                        <a:pt x="12" y="11"/>
                        <a:pt x="12" y="23"/>
                        <a:pt x="12" y="30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40" name="Freeform 10"/>
                <p:cNvSpPr>
                  <a:spLocks noEditPoints="1"/>
                </p:cNvSpPr>
                <p:nvPr userDrawn="1"/>
              </p:nvSpPr>
              <p:spPr bwMode="auto">
                <a:xfrm>
                  <a:off x="3186113" y="3217863"/>
                  <a:ext cx="260350" cy="300038"/>
                </a:xfrm>
                <a:custGeom>
                  <a:avLst/>
                  <a:gdLst>
                    <a:gd name="T0" fmla="*/ 2147483646 w 41"/>
                    <a:gd name="T1" fmla="*/ 2147483646 h 47"/>
                    <a:gd name="T2" fmla="*/ 2147483646 w 41"/>
                    <a:gd name="T3" fmla="*/ 0 h 47"/>
                    <a:gd name="T4" fmla="*/ 2147483646 w 41"/>
                    <a:gd name="T5" fmla="*/ 2147483646 h 47"/>
                    <a:gd name="T6" fmla="*/ 2147483646 w 41"/>
                    <a:gd name="T7" fmla="*/ 2147483646 h 47"/>
                    <a:gd name="T8" fmla="*/ 2147483646 w 41"/>
                    <a:gd name="T9" fmla="*/ 2147483646 h 47"/>
                    <a:gd name="T10" fmla="*/ 2147483646 w 41"/>
                    <a:gd name="T11" fmla="*/ 2147483646 h 47"/>
                    <a:gd name="T12" fmla="*/ 2147483646 w 41"/>
                    <a:gd name="T13" fmla="*/ 2147483646 h 47"/>
                    <a:gd name="T14" fmla="*/ 2147483646 w 41"/>
                    <a:gd name="T15" fmla="*/ 2147483646 h 47"/>
                    <a:gd name="T16" fmla="*/ 2147483646 w 41"/>
                    <a:gd name="T17" fmla="*/ 2147483646 h 47"/>
                    <a:gd name="T18" fmla="*/ 2147483646 w 41"/>
                    <a:gd name="T19" fmla="*/ 2147483646 h 47"/>
                    <a:gd name="T20" fmla="*/ 0 w 41"/>
                    <a:gd name="T21" fmla="*/ 2147483646 h 47"/>
                    <a:gd name="T22" fmla="*/ 2147483646 w 41"/>
                    <a:gd name="T23" fmla="*/ 2147483646 h 47"/>
                    <a:gd name="T24" fmla="*/ 2147483646 w 41"/>
                    <a:gd name="T25" fmla="*/ 2147483646 h 47"/>
                    <a:gd name="T26" fmla="*/ 2147483646 w 41"/>
                    <a:gd name="T27" fmla="*/ 2147483646 h 47"/>
                    <a:gd name="T28" fmla="*/ 2147483646 w 41"/>
                    <a:gd name="T29" fmla="*/ 2147483646 h 47"/>
                    <a:gd name="T30" fmla="*/ 2147483646 w 41"/>
                    <a:gd name="T31" fmla="*/ 2147483646 h 47"/>
                    <a:gd name="T32" fmla="*/ 2147483646 w 41"/>
                    <a:gd name="T33" fmla="*/ 2147483646 h 47"/>
                    <a:gd name="T34" fmla="*/ 2147483646 w 41"/>
                    <a:gd name="T35" fmla="*/ 2147483646 h 47"/>
                    <a:gd name="T36" fmla="*/ 2147483646 w 41"/>
                    <a:gd name="T37" fmla="*/ 2147483646 h 47"/>
                    <a:gd name="T38" fmla="*/ 2147483646 w 41"/>
                    <a:gd name="T39" fmla="*/ 2147483646 h 47"/>
                    <a:gd name="T40" fmla="*/ 2147483646 w 41"/>
                    <a:gd name="T41" fmla="*/ 2147483646 h 47"/>
                    <a:gd name="T42" fmla="*/ 2147483646 w 41"/>
                    <a:gd name="T43" fmla="*/ 2147483646 h 47"/>
                    <a:gd name="T44" fmla="*/ 2147483646 w 41"/>
                    <a:gd name="T45" fmla="*/ 2147483646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1" h="47">
                      <a:moveTo>
                        <a:pt x="5" y="4"/>
                      </a:moveTo>
                      <a:cubicBezTo>
                        <a:pt x="9" y="1"/>
                        <a:pt x="15" y="0"/>
                        <a:pt x="21" y="0"/>
                      </a:cubicBezTo>
                      <a:cubicBezTo>
                        <a:pt x="34" y="0"/>
                        <a:pt x="40" y="6"/>
                        <a:pt x="40" y="19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9"/>
                        <a:pt x="40" y="33"/>
                        <a:pt x="40" y="36"/>
                      </a:cubicBezTo>
                      <a:cubicBezTo>
                        <a:pt x="40" y="40"/>
                        <a:pt x="40" y="43"/>
                        <a:pt x="41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4"/>
                        <a:pt x="30" y="41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7" y="45"/>
                        <a:pt x="21" y="47"/>
                        <a:pt x="16" y="47"/>
                      </a:cubicBezTo>
                      <a:cubicBezTo>
                        <a:pt x="8" y="47"/>
                        <a:pt x="0" y="43"/>
                        <a:pt x="0" y="34"/>
                      </a:cubicBezTo>
                      <a:cubicBezTo>
                        <a:pt x="0" y="27"/>
                        <a:pt x="3" y="23"/>
                        <a:pt x="8" y="21"/>
                      </a:cubicBezTo>
                      <a:cubicBezTo>
                        <a:pt x="12" y="19"/>
                        <a:pt x="18" y="18"/>
                        <a:pt x="23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11"/>
                        <a:pt x="26" y="9"/>
                        <a:pt x="19" y="9"/>
                      </a:cubicBezTo>
                      <a:cubicBezTo>
                        <a:pt x="14" y="9"/>
                        <a:pt x="9" y="11"/>
                        <a:pt x="5" y="14"/>
                      </a:cubicBezTo>
                      <a:lnTo>
                        <a:pt x="5" y="4"/>
                      </a:lnTo>
                      <a:close/>
                      <a:moveTo>
                        <a:pt x="19" y="39"/>
                      </a:moveTo>
                      <a:cubicBezTo>
                        <a:pt x="22" y="39"/>
                        <a:pt x="25" y="37"/>
                        <a:pt x="27" y="35"/>
                      </a:cubicBezTo>
                      <a:cubicBezTo>
                        <a:pt x="29" y="32"/>
                        <a:pt x="29" y="29"/>
                        <a:pt x="29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19" y="25"/>
                        <a:pt x="11" y="26"/>
                        <a:pt x="11" y="33"/>
                      </a:cubicBezTo>
                      <a:cubicBezTo>
                        <a:pt x="11" y="37"/>
                        <a:pt x="14" y="39"/>
                        <a:pt x="19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41" name="Freeform 11"/>
                <p:cNvSpPr>
                  <a:spLocks/>
                </p:cNvSpPr>
                <p:nvPr userDrawn="1"/>
              </p:nvSpPr>
              <p:spPr bwMode="auto">
                <a:xfrm>
                  <a:off x="3446463" y="3140076"/>
                  <a:ext cx="196850" cy="377825"/>
                </a:xfrm>
                <a:custGeom>
                  <a:avLst/>
                  <a:gdLst>
                    <a:gd name="T0" fmla="*/ 2147483646 w 31"/>
                    <a:gd name="T1" fmla="*/ 2147483646 h 59"/>
                    <a:gd name="T2" fmla="*/ 0 w 31"/>
                    <a:gd name="T3" fmla="*/ 2147483646 h 59"/>
                    <a:gd name="T4" fmla="*/ 0 w 31"/>
                    <a:gd name="T5" fmla="*/ 2147483646 h 59"/>
                    <a:gd name="T6" fmla="*/ 2147483646 w 31"/>
                    <a:gd name="T7" fmla="*/ 2147483646 h 59"/>
                    <a:gd name="T8" fmla="*/ 2147483646 w 31"/>
                    <a:gd name="T9" fmla="*/ 2147483646 h 59"/>
                    <a:gd name="T10" fmla="*/ 2147483646 w 31"/>
                    <a:gd name="T11" fmla="*/ 0 h 59"/>
                    <a:gd name="T12" fmla="*/ 2147483646 w 31"/>
                    <a:gd name="T13" fmla="*/ 2147483646 h 59"/>
                    <a:gd name="T14" fmla="*/ 2147483646 w 31"/>
                    <a:gd name="T15" fmla="*/ 2147483646 h 59"/>
                    <a:gd name="T16" fmla="*/ 2147483646 w 31"/>
                    <a:gd name="T17" fmla="*/ 2147483646 h 59"/>
                    <a:gd name="T18" fmla="*/ 2147483646 w 31"/>
                    <a:gd name="T19" fmla="*/ 2147483646 h 59"/>
                    <a:gd name="T20" fmla="*/ 2147483646 w 31"/>
                    <a:gd name="T21" fmla="*/ 2147483646 h 59"/>
                    <a:gd name="T22" fmla="*/ 2147483646 w 31"/>
                    <a:gd name="T23" fmla="*/ 2147483646 h 59"/>
                    <a:gd name="T24" fmla="*/ 2147483646 w 31"/>
                    <a:gd name="T25" fmla="*/ 2147483646 h 59"/>
                    <a:gd name="T26" fmla="*/ 2147483646 w 31"/>
                    <a:gd name="T27" fmla="*/ 2147483646 h 59"/>
                    <a:gd name="T28" fmla="*/ 2147483646 w 31"/>
                    <a:gd name="T29" fmla="*/ 2147483646 h 59"/>
                    <a:gd name="T30" fmla="*/ 2147483646 w 31"/>
                    <a:gd name="T31" fmla="*/ 2147483646 h 59"/>
                    <a:gd name="T32" fmla="*/ 2147483646 w 31"/>
                    <a:gd name="T33" fmla="*/ 2147483646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59">
                      <a:moveTo>
                        <a:pt x="8" y="22"/>
                      </a:move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0" y="47"/>
                        <a:pt x="21" y="50"/>
                        <a:pt x="26" y="50"/>
                      </a:cubicBezTo>
                      <a:cubicBezTo>
                        <a:pt x="28" y="50"/>
                        <a:pt x="30" y="50"/>
                        <a:pt x="31" y="49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29" y="59"/>
                        <a:pt x="26" y="59"/>
                        <a:pt x="23" y="59"/>
                      </a:cubicBezTo>
                      <a:cubicBezTo>
                        <a:pt x="13" y="59"/>
                        <a:pt x="8" y="54"/>
                        <a:pt x="8" y="45"/>
                      </a:cubicBez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42" name="Freeform 12"/>
                <p:cNvSpPr>
                  <a:spLocks noEditPoints="1"/>
                </p:cNvSpPr>
                <p:nvPr userDrawn="1"/>
              </p:nvSpPr>
              <p:spPr bwMode="auto">
                <a:xfrm>
                  <a:off x="3643313" y="3217863"/>
                  <a:ext cx="271463" cy="300038"/>
                </a:xfrm>
                <a:custGeom>
                  <a:avLst/>
                  <a:gdLst>
                    <a:gd name="T0" fmla="*/ 2147483646 w 43"/>
                    <a:gd name="T1" fmla="*/ 2147483646 h 47"/>
                    <a:gd name="T2" fmla="*/ 2147483646 w 43"/>
                    <a:gd name="T3" fmla="*/ 2147483646 h 47"/>
                    <a:gd name="T4" fmla="*/ 0 w 43"/>
                    <a:gd name="T5" fmla="*/ 2147483646 h 47"/>
                    <a:gd name="T6" fmla="*/ 2147483646 w 43"/>
                    <a:gd name="T7" fmla="*/ 0 h 47"/>
                    <a:gd name="T8" fmla="*/ 2147483646 w 43"/>
                    <a:gd name="T9" fmla="*/ 2147483646 h 47"/>
                    <a:gd name="T10" fmla="*/ 2147483646 w 43"/>
                    <a:gd name="T11" fmla="*/ 2147483646 h 47"/>
                    <a:gd name="T12" fmla="*/ 2147483646 w 43"/>
                    <a:gd name="T13" fmla="*/ 2147483646 h 47"/>
                    <a:gd name="T14" fmla="*/ 2147483646 w 43"/>
                    <a:gd name="T15" fmla="*/ 2147483646 h 47"/>
                    <a:gd name="T16" fmla="*/ 2147483646 w 43"/>
                    <a:gd name="T17" fmla="*/ 2147483646 h 47"/>
                    <a:gd name="T18" fmla="*/ 2147483646 w 43"/>
                    <a:gd name="T19" fmla="*/ 2147483646 h 47"/>
                    <a:gd name="T20" fmla="*/ 2147483646 w 43"/>
                    <a:gd name="T21" fmla="*/ 2147483646 h 47"/>
                    <a:gd name="T22" fmla="*/ 2147483646 w 43"/>
                    <a:gd name="T23" fmla="*/ 2147483646 h 47"/>
                    <a:gd name="T24" fmla="*/ 2147483646 w 43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3" h="47">
                      <a:moveTo>
                        <a:pt x="39" y="44"/>
                      </a:moveTo>
                      <a:cubicBezTo>
                        <a:pt x="35" y="46"/>
                        <a:pt x="30" y="47"/>
                        <a:pt x="24" y="47"/>
                      </a:cubicBezTo>
                      <a:cubicBezTo>
                        <a:pt x="9" y="47"/>
                        <a:pt x="0" y="39"/>
                        <a:pt x="0" y="24"/>
                      </a:cubicBezTo>
                      <a:cubicBezTo>
                        <a:pt x="0" y="11"/>
                        <a:pt x="7" y="0"/>
                        <a:pt x="21" y="0"/>
                      </a:cubicBezTo>
                      <a:cubicBezTo>
                        <a:pt x="38" y="0"/>
                        <a:pt x="43" y="12"/>
                        <a:pt x="43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35"/>
                        <a:pt x="17" y="39"/>
                        <a:pt x="24" y="39"/>
                      </a:cubicBezTo>
                      <a:cubicBezTo>
                        <a:pt x="30" y="39"/>
                        <a:pt x="35" y="37"/>
                        <a:pt x="39" y="34"/>
                      </a:cubicBezTo>
                      <a:lnTo>
                        <a:pt x="39" y="44"/>
                      </a:lnTo>
                      <a:close/>
                      <a:moveTo>
                        <a:pt x="31" y="19"/>
                      </a:moveTo>
                      <a:cubicBezTo>
                        <a:pt x="31" y="14"/>
                        <a:pt x="28" y="9"/>
                        <a:pt x="22" y="9"/>
                      </a:cubicBezTo>
                      <a:cubicBezTo>
                        <a:pt x="15" y="9"/>
                        <a:pt x="12" y="13"/>
                        <a:pt x="11" y="19"/>
                      </a:cubicBez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43" name="Freeform 13"/>
                <p:cNvSpPr>
                  <a:spLocks/>
                </p:cNvSpPr>
                <p:nvPr userDrawn="1"/>
              </p:nvSpPr>
              <p:spPr bwMode="auto">
                <a:xfrm>
                  <a:off x="3927475" y="3217863"/>
                  <a:ext cx="203200" cy="300038"/>
                </a:xfrm>
                <a:custGeom>
                  <a:avLst/>
                  <a:gdLst>
                    <a:gd name="T0" fmla="*/ 2147483646 w 32"/>
                    <a:gd name="T1" fmla="*/ 2147483646 h 47"/>
                    <a:gd name="T2" fmla="*/ 2147483646 w 32"/>
                    <a:gd name="T3" fmla="*/ 2147483646 h 47"/>
                    <a:gd name="T4" fmla="*/ 2147483646 w 32"/>
                    <a:gd name="T5" fmla="*/ 2147483646 h 47"/>
                    <a:gd name="T6" fmla="*/ 2147483646 w 32"/>
                    <a:gd name="T7" fmla="*/ 2147483646 h 47"/>
                    <a:gd name="T8" fmla="*/ 2147483646 w 32"/>
                    <a:gd name="T9" fmla="*/ 2147483646 h 47"/>
                    <a:gd name="T10" fmla="*/ 0 w 32"/>
                    <a:gd name="T11" fmla="*/ 2147483646 h 47"/>
                    <a:gd name="T12" fmla="*/ 2147483646 w 32"/>
                    <a:gd name="T13" fmla="*/ 2147483646 h 47"/>
                    <a:gd name="T14" fmla="*/ 2147483646 w 32"/>
                    <a:gd name="T15" fmla="*/ 2147483646 h 47"/>
                    <a:gd name="T16" fmla="*/ 2147483646 w 32"/>
                    <a:gd name="T17" fmla="*/ 2147483646 h 47"/>
                    <a:gd name="T18" fmla="*/ 0 w 32"/>
                    <a:gd name="T19" fmla="*/ 2147483646 h 47"/>
                    <a:gd name="T20" fmla="*/ 2147483646 w 32"/>
                    <a:gd name="T21" fmla="*/ 0 h 47"/>
                    <a:gd name="T22" fmla="*/ 2147483646 w 32"/>
                    <a:gd name="T23" fmla="*/ 2147483646 h 47"/>
                    <a:gd name="T24" fmla="*/ 2147483646 w 32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2" h="47">
                      <a:moveTo>
                        <a:pt x="29" y="11"/>
                      </a:moveTo>
                      <a:cubicBezTo>
                        <a:pt x="26" y="9"/>
                        <a:pt x="23" y="9"/>
                        <a:pt x="19" y="9"/>
                      </a:cubicBezTo>
                      <a:cubicBezTo>
                        <a:pt x="16" y="9"/>
                        <a:pt x="12" y="10"/>
                        <a:pt x="12" y="14"/>
                      </a:cubicBezTo>
                      <a:cubicBezTo>
                        <a:pt x="12" y="21"/>
                        <a:pt x="32" y="16"/>
                        <a:pt x="32" y="33"/>
                      </a:cubicBezTo>
                      <a:cubicBezTo>
                        <a:pt x="32" y="43"/>
                        <a:pt x="23" y="47"/>
                        <a:pt x="13" y="47"/>
                      </a:cubicBezTo>
                      <a:cubicBezTo>
                        <a:pt x="9" y="47"/>
                        <a:pt x="4" y="47"/>
                        <a:pt x="0" y="45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4" y="38"/>
                        <a:pt x="8" y="39"/>
                        <a:pt x="12" y="39"/>
                      </a:cubicBezTo>
                      <a:cubicBezTo>
                        <a:pt x="15" y="39"/>
                        <a:pt x="20" y="38"/>
                        <a:pt x="20" y="33"/>
                      </a:cubicBezTo>
                      <a:cubicBezTo>
                        <a:pt x="20" y="24"/>
                        <a:pt x="0" y="30"/>
                        <a:pt x="0" y="14"/>
                      </a:cubicBezTo>
                      <a:cubicBezTo>
                        <a:pt x="0" y="4"/>
                        <a:pt x="8" y="0"/>
                        <a:pt x="17" y="0"/>
                      </a:cubicBezTo>
                      <a:cubicBezTo>
                        <a:pt x="23" y="0"/>
                        <a:pt x="26" y="1"/>
                        <a:pt x="30" y="2"/>
                      </a:cubicBezTo>
                      <a:lnTo>
                        <a:pt x="2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44" name="Freeform 14"/>
                <p:cNvSpPr>
                  <a:spLocks/>
                </p:cNvSpPr>
                <p:nvPr userDrawn="1"/>
              </p:nvSpPr>
              <p:spPr bwMode="auto">
                <a:xfrm>
                  <a:off x="4283075" y="3121026"/>
                  <a:ext cx="317500" cy="390525"/>
                </a:xfrm>
                <a:custGeom>
                  <a:avLst/>
                  <a:gdLst>
                    <a:gd name="T0" fmla="*/ 0 w 200"/>
                    <a:gd name="T1" fmla="*/ 0 h 246"/>
                    <a:gd name="T2" fmla="*/ 2147483646 w 200"/>
                    <a:gd name="T3" fmla="*/ 0 h 246"/>
                    <a:gd name="T4" fmla="*/ 2147483646 w 200"/>
                    <a:gd name="T5" fmla="*/ 2147483646 h 246"/>
                    <a:gd name="T6" fmla="*/ 2147483646 w 200"/>
                    <a:gd name="T7" fmla="*/ 2147483646 h 246"/>
                    <a:gd name="T8" fmla="*/ 2147483646 w 200"/>
                    <a:gd name="T9" fmla="*/ 0 h 246"/>
                    <a:gd name="T10" fmla="*/ 2147483646 w 200"/>
                    <a:gd name="T11" fmla="*/ 0 h 246"/>
                    <a:gd name="T12" fmla="*/ 2147483646 w 200"/>
                    <a:gd name="T13" fmla="*/ 2147483646 h 246"/>
                    <a:gd name="T14" fmla="*/ 2147483646 w 200"/>
                    <a:gd name="T15" fmla="*/ 2147483646 h 246"/>
                    <a:gd name="T16" fmla="*/ 2147483646 w 200"/>
                    <a:gd name="T17" fmla="*/ 2147483646 h 246"/>
                    <a:gd name="T18" fmla="*/ 2147483646 w 200"/>
                    <a:gd name="T19" fmla="*/ 2147483646 h 246"/>
                    <a:gd name="T20" fmla="*/ 2147483646 w 200"/>
                    <a:gd name="T21" fmla="*/ 2147483646 h 246"/>
                    <a:gd name="T22" fmla="*/ 0 w 200"/>
                    <a:gd name="T23" fmla="*/ 2147483646 h 246"/>
                    <a:gd name="T24" fmla="*/ 0 w 200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00" h="246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52" y="185"/>
                      </a:lnTo>
                      <a:lnTo>
                        <a:pt x="156" y="185"/>
                      </a:lnTo>
                      <a:lnTo>
                        <a:pt x="156" y="0"/>
                      </a:lnTo>
                      <a:lnTo>
                        <a:pt x="200" y="0"/>
                      </a:lnTo>
                      <a:lnTo>
                        <a:pt x="200" y="246"/>
                      </a:lnTo>
                      <a:lnTo>
                        <a:pt x="140" y="246"/>
                      </a:lnTo>
                      <a:lnTo>
                        <a:pt x="48" y="65"/>
                      </a:lnTo>
                      <a:lnTo>
                        <a:pt x="48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45" name="Freeform 15"/>
                <p:cNvSpPr>
                  <a:spLocks noEditPoints="1"/>
                </p:cNvSpPr>
                <p:nvPr userDrawn="1"/>
              </p:nvSpPr>
              <p:spPr bwMode="auto">
                <a:xfrm>
                  <a:off x="4664075" y="3121026"/>
                  <a:ext cx="273050" cy="390525"/>
                </a:xfrm>
                <a:custGeom>
                  <a:avLst/>
                  <a:gdLst>
                    <a:gd name="T0" fmla="*/ 0 w 43"/>
                    <a:gd name="T1" fmla="*/ 0 h 61"/>
                    <a:gd name="T2" fmla="*/ 2147483646 w 43"/>
                    <a:gd name="T3" fmla="*/ 0 h 61"/>
                    <a:gd name="T4" fmla="*/ 2147483646 w 43"/>
                    <a:gd name="T5" fmla="*/ 2147483646 h 61"/>
                    <a:gd name="T6" fmla="*/ 2147483646 w 43"/>
                    <a:gd name="T7" fmla="*/ 2147483646 h 61"/>
                    <a:gd name="T8" fmla="*/ 2147483646 w 43"/>
                    <a:gd name="T9" fmla="*/ 2147483646 h 61"/>
                    <a:gd name="T10" fmla="*/ 2147483646 w 43"/>
                    <a:gd name="T11" fmla="*/ 2147483646 h 61"/>
                    <a:gd name="T12" fmla="*/ 2147483646 w 43"/>
                    <a:gd name="T13" fmla="*/ 2147483646 h 61"/>
                    <a:gd name="T14" fmla="*/ 0 w 43"/>
                    <a:gd name="T15" fmla="*/ 2147483646 h 61"/>
                    <a:gd name="T16" fmla="*/ 0 w 43"/>
                    <a:gd name="T17" fmla="*/ 0 h 61"/>
                    <a:gd name="T18" fmla="*/ 2147483646 w 43"/>
                    <a:gd name="T19" fmla="*/ 2147483646 h 61"/>
                    <a:gd name="T20" fmla="*/ 2147483646 w 43"/>
                    <a:gd name="T21" fmla="*/ 2147483646 h 61"/>
                    <a:gd name="T22" fmla="*/ 2147483646 w 43"/>
                    <a:gd name="T23" fmla="*/ 2147483646 h 61"/>
                    <a:gd name="T24" fmla="*/ 2147483646 w 43"/>
                    <a:gd name="T25" fmla="*/ 2147483646 h 61"/>
                    <a:gd name="T26" fmla="*/ 2147483646 w 43"/>
                    <a:gd name="T27" fmla="*/ 2147483646 h 61"/>
                    <a:gd name="T28" fmla="*/ 2147483646 w 43"/>
                    <a:gd name="T29" fmla="*/ 2147483646 h 61"/>
                    <a:gd name="T30" fmla="*/ 2147483646 w 43"/>
                    <a:gd name="T31" fmla="*/ 2147483646 h 61"/>
                    <a:gd name="T32" fmla="*/ 2147483646 w 43"/>
                    <a:gd name="T33" fmla="*/ 2147483646 h 61"/>
                    <a:gd name="T34" fmla="*/ 2147483646 w 43"/>
                    <a:gd name="T35" fmla="*/ 2147483646 h 61"/>
                    <a:gd name="T36" fmla="*/ 2147483646 w 43"/>
                    <a:gd name="T37" fmla="*/ 2147483646 h 61"/>
                    <a:gd name="T38" fmla="*/ 2147483646 w 43"/>
                    <a:gd name="T39" fmla="*/ 2147483646 h 61"/>
                    <a:gd name="T40" fmla="*/ 2147483646 w 43"/>
                    <a:gd name="T41" fmla="*/ 2147483646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" h="61">
                      <a:moveTo>
                        <a:pt x="0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9" y="0"/>
                        <a:pt x="41" y="2"/>
                        <a:pt x="41" y="16"/>
                      </a:cubicBezTo>
                      <a:cubicBezTo>
                        <a:pt x="41" y="23"/>
                        <a:pt x="36" y="28"/>
                        <a:pt x="29" y="29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7" y="30"/>
                        <a:pt x="43" y="36"/>
                        <a:pt x="43" y="44"/>
                      </a:cubicBezTo>
                      <a:cubicBezTo>
                        <a:pt x="43" y="59"/>
                        <a:pt x="29" y="61"/>
                        <a:pt x="2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25"/>
                      </a:move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22" y="25"/>
                        <a:pt x="29" y="24"/>
                        <a:pt x="29" y="17"/>
                      </a:cubicBezTo>
                      <a:cubicBezTo>
                        <a:pt x="29" y="10"/>
                        <a:pt x="23" y="10"/>
                        <a:pt x="17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25"/>
                      </a:lnTo>
                      <a:close/>
                      <a:moveTo>
                        <a:pt x="12" y="52"/>
                      </a:move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24" y="52"/>
                        <a:pt x="31" y="50"/>
                        <a:pt x="31" y="43"/>
                      </a:cubicBezTo>
                      <a:cubicBezTo>
                        <a:pt x="31" y="35"/>
                        <a:pt x="24" y="34"/>
                        <a:pt x="18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46" name="Freeform 16"/>
                <p:cNvSpPr>
                  <a:spLocks noEditPoints="1"/>
                </p:cNvSpPr>
                <p:nvPr userDrawn="1"/>
              </p:nvSpPr>
              <p:spPr bwMode="auto">
                <a:xfrm>
                  <a:off x="4981575" y="3121026"/>
                  <a:ext cx="330200" cy="390525"/>
                </a:xfrm>
                <a:custGeom>
                  <a:avLst/>
                  <a:gdLst>
                    <a:gd name="T0" fmla="*/ 0 w 52"/>
                    <a:gd name="T1" fmla="*/ 0 h 61"/>
                    <a:gd name="T2" fmla="*/ 2147483646 w 52"/>
                    <a:gd name="T3" fmla="*/ 0 h 61"/>
                    <a:gd name="T4" fmla="*/ 2147483646 w 52"/>
                    <a:gd name="T5" fmla="*/ 2147483646 h 61"/>
                    <a:gd name="T6" fmla="*/ 2147483646 w 52"/>
                    <a:gd name="T7" fmla="*/ 2147483646 h 61"/>
                    <a:gd name="T8" fmla="*/ 0 w 52"/>
                    <a:gd name="T9" fmla="*/ 2147483646 h 61"/>
                    <a:gd name="T10" fmla="*/ 0 w 52"/>
                    <a:gd name="T11" fmla="*/ 0 h 61"/>
                    <a:gd name="T12" fmla="*/ 2147483646 w 52"/>
                    <a:gd name="T13" fmla="*/ 2147483646 h 61"/>
                    <a:gd name="T14" fmla="*/ 2147483646 w 52"/>
                    <a:gd name="T15" fmla="*/ 2147483646 h 61"/>
                    <a:gd name="T16" fmla="*/ 2147483646 w 52"/>
                    <a:gd name="T17" fmla="*/ 2147483646 h 61"/>
                    <a:gd name="T18" fmla="*/ 2147483646 w 52"/>
                    <a:gd name="T19" fmla="*/ 2147483646 h 61"/>
                    <a:gd name="T20" fmla="*/ 2147483646 w 52"/>
                    <a:gd name="T21" fmla="*/ 2147483646 h 61"/>
                    <a:gd name="T22" fmla="*/ 2147483646 w 52"/>
                    <a:gd name="T23" fmla="*/ 2147483646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61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5" y="0"/>
                        <a:pt x="52" y="6"/>
                        <a:pt x="52" y="31"/>
                      </a:cubicBezTo>
                      <a:cubicBezTo>
                        <a:pt x="52" y="55"/>
                        <a:pt x="35" y="61"/>
                        <a:pt x="16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52"/>
                      </a:move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29" y="52"/>
                        <a:pt x="39" y="44"/>
                        <a:pt x="39" y="31"/>
                      </a:cubicBezTo>
                      <a:cubicBezTo>
                        <a:pt x="39" y="17"/>
                        <a:pt x="29" y="10"/>
                        <a:pt x="19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47" name="Rectangle 17"/>
                <p:cNvSpPr>
                  <a:spLocks noChangeArrowheads="1"/>
                </p:cNvSpPr>
                <p:nvPr userDrawn="1"/>
              </p:nvSpPr>
              <p:spPr bwMode="auto">
                <a:xfrm>
                  <a:off x="1188746" y="2802740"/>
                  <a:ext cx="689274" cy="1035752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/>
                </a:p>
              </p:txBody>
            </p:sp>
            <p:sp>
              <p:nvSpPr>
                <p:cNvPr id="1048" name="Freeform 18"/>
                <p:cNvSpPr>
                  <a:spLocks/>
                </p:cNvSpPr>
                <p:nvPr userDrawn="1"/>
              </p:nvSpPr>
              <p:spPr bwMode="auto">
                <a:xfrm>
                  <a:off x="1395412" y="2801938"/>
                  <a:ext cx="425450" cy="1035050"/>
                </a:xfrm>
                <a:custGeom>
                  <a:avLst/>
                  <a:gdLst>
                    <a:gd name="T0" fmla="*/ 2147483646 w 67"/>
                    <a:gd name="T1" fmla="*/ 2147483646 h 162"/>
                    <a:gd name="T2" fmla="*/ 2147483646 w 67"/>
                    <a:gd name="T3" fmla="*/ 0 h 162"/>
                    <a:gd name="T4" fmla="*/ 2147483646 w 67"/>
                    <a:gd name="T5" fmla="*/ 0 h 162"/>
                    <a:gd name="T6" fmla="*/ 2147483646 w 67"/>
                    <a:gd name="T7" fmla="*/ 2147483646 h 162"/>
                    <a:gd name="T8" fmla="*/ 2147483646 w 67"/>
                    <a:gd name="T9" fmla="*/ 2147483646 h 162"/>
                    <a:gd name="T10" fmla="*/ 2147483646 w 67"/>
                    <a:gd name="T11" fmla="*/ 2147483646 h 162"/>
                    <a:gd name="T12" fmla="*/ 2147483646 w 67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162">
                      <a:moveTo>
                        <a:pt x="12" y="98"/>
                      </a:moveTo>
                      <a:cubicBezTo>
                        <a:pt x="13" y="59"/>
                        <a:pt x="35" y="23"/>
                        <a:pt x="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19" y="23"/>
                        <a:pt x="2" y="55"/>
                        <a:pt x="1" y="91"/>
                      </a:cubicBezTo>
                      <a:cubicBezTo>
                        <a:pt x="0" y="119"/>
                        <a:pt x="6" y="140"/>
                        <a:pt x="21" y="162"/>
                      </a:cubicBezTo>
                      <a:cubicBezTo>
                        <a:pt x="26" y="162"/>
                        <a:pt x="26" y="162"/>
                        <a:pt x="26" y="162"/>
                      </a:cubicBezTo>
                      <a:cubicBezTo>
                        <a:pt x="15" y="142"/>
                        <a:pt x="11" y="121"/>
                        <a:pt x="12" y="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49" name="Freeform 19"/>
                <p:cNvSpPr>
                  <a:spLocks/>
                </p:cNvSpPr>
                <p:nvPr userDrawn="1"/>
              </p:nvSpPr>
              <p:spPr bwMode="auto">
                <a:xfrm>
                  <a:off x="1287463" y="2801938"/>
                  <a:ext cx="323850" cy="1035050"/>
                </a:xfrm>
                <a:custGeom>
                  <a:avLst/>
                  <a:gdLst>
                    <a:gd name="T0" fmla="*/ 2147483646 w 51"/>
                    <a:gd name="T1" fmla="*/ 2147483646 h 162"/>
                    <a:gd name="T2" fmla="*/ 2147483646 w 51"/>
                    <a:gd name="T3" fmla="*/ 2147483646 h 162"/>
                    <a:gd name="T4" fmla="*/ 2147483646 w 51"/>
                    <a:gd name="T5" fmla="*/ 0 h 162"/>
                    <a:gd name="T6" fmla="*/ 2147483646 w 51"/>
                    <a:gd name="T7" fmla="*/ 0 h 162"/>
                    <a:gd name="T8" fmla="*/ 2147483646 w 51"/>
                    <a:gd name="T9" fmla="*/ 2147483646 h 162"/>
                    <a:gd name="T10" fmla="*/ 2147483646 w 51"/>
                    <a:gd name="T11" fmla="*/ 2147483646 h 162"/>
                    <a:gd name="T12" fmla="*/ 2147483646 w 51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1" h="162">
                      <a:moveTo>
                        <a:pt x="32" y="162"/>
                      </a:moveTo>
                      <a:cubicBezTo>
                        <a:pt x="19" y="148"/>
                        <a:pt x="4" y="122"/>
                        <a:pt x="2" y="94"/>
                      </a:cubicBezTo>
                      <a:cubicBezTo>
                        <a:pt x="0" y="60"/>
                        <a:pt x="11" y="27"/>
                        <a:pt x="3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4" y="28"/>
                        <a:pt x="9" y="65"/>
                        <a:pt x="13" y="101"/>
                      </a:cubicBezTo>
                      <a:cubicBezTo>
                        <a:pt x="15" y="124"/>
                        <a:pt x="24" y="142"/>
                        <a:pt x="38" y="162"/>
                      </a:cubicBezTo>
                      <a:lnTo>
                        <a:pt x="32" y="16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50" name="Freeform 20"/>
                <p:cNvSpPr>
                  <a:spLocks/>
                </p:cNvSpPr>
                <p:nvPr userDrawn="1"/>
              </p:nvSpPr>
              <p:spPr bwMode="auto">
                <a:xfrm>
                  <a:off x="1522412" y="3006727"/>
                  <a:ext cx="234950" cy="625475"/>
                </a:xfrm>
                <a:custGeom>
                  <a:avLst/>
                  <a:gdLst>
                    <a:gd name="T0" fmla="*/ 2147483646 w 37"/>
                    <a:gd name="T1" fmla="*/ 2147483646 h 98"/>
                    <a:gd name="T2" fmla="*/ 2147483646 w 37"/>
                    <a:gd name="T3" fmla="*/ 2147483646 h 98"/>
                    <a:gd name="T4" fmla="*/ 2147483646 w 37"/>
                    <a:gd name="T5" fmla="*/ 2147483646 h 98"/>
                    <a:gd name="T6" fmla="*/ 2147483646 w 37"/>
                    <a:gd name="T7" fmla="*/ 2147483646 h 98"/>
                    <a:gd name="T8" fmla="*/ 2147483646 w 37"/>
                    <a:gd name="T9" fmla="*/ 2147483646 h 98"/>
                    <a:gd name="T10" fmla="*/ 2147483646 w 37"/>
                    <a:gd name="T11" fmla="*/ 2147483646 h 98"/>
                    <a:gd name="T12" fmla="*/ 2147483646 w 37"/>
                    <a:gd name="T13" fmla="*/ 2147483646 h 98"/>
                    <a:gd name="T14" fmla="*/ 2147483646 w 37"/>
                    <a:gd name="T15" fmla="*/ 2147483646 h 98"/>
                    <a:gd name="T16" fmla="*/ 0 w 37"/>
                    <a:gd name="T17" fmla="*/ 2147483646 h 98"/>
                    <a:gd name="T18" fmla="*/ 2147483646 w 37"/>
                    <a:gd name="T19" fmla="*/ 2147483646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98">
                      <a:moveTo>
                        <a:pt x="1" y="96"/>
                      </a:moveTo>
                      <a:cubicBezTo>
                        <a:pt x="13" y="84"/>
                        <a:pt x="24" y="66"/>
                        <a:pt x="27" y="49"/>
                      </a:cubicBezTo>
                      <a:cubicBezTo>
                        <a:pt x="32" y="24"/>
                        <a:pt x="26" y="4"/>
                        <a:pt x="26" y="2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0"/>
                        <a:pt x="28" y="5"/>
                        <a:pt x="30" y="8"/>
                      </a:cubicBezTo>
                      <a:cubicBezTo>
                        <a:pt x="33" y="15"/>
                        <a:pt x="37" y="26"/>
                        <a:pt x="36" y="39"/>
                      </a:cubicBezTo>
                      <a:cubicBezTo>
                        <a:pt x="36" y="54"/>
                        <a:pt x="31" y="70"/>
                        <a:pt x="20" y="82"/>
                      </a:cubicBezTo>
                      <a:cubicBezTo>
                        <a:pt x="17" y="86"/>
                        <a:pt x="13" y="90"/>
                        <a:pt x="8" y="93"/>
                      </a:cubicBezTo>
                      <a:cubicBezTo>
                        <a:pt x="5" y="95"/>
                        <a:pt x="0" y="98"/>
                        <a:pt x="0" y="97"/>
                      </a:cubicBezTo>
                      <a:cubicBezTo>
                        <a:pt x="0" y="97"/>
                        <a:pt x="1" y="97"/>
                        <a:pt x="1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51" name="Freeform 21"/>
                <p:cNvSpPr>
                  <a:spLocks/>
                </p:cNvSpPr>
                <p:nvPr userDrawn="1"/>
              </p:nvSpPr>
              <p:spPr bwMode="auto">
                <a:xfrm>
                  <a:off x="1522413" y="3184526"/>
                  <a:ext cx="152400" cy="447675"/>
                </a:xfrm>
                <a:custGeom>
                  <a:avLst/>
                  <a:gdLst>
                    <a:gd name="T0" fmla="*/ 2147483646 w 24"/>
                    <a:gd name="T1" fmla="*/ 2147483646 h 70"/>
                    <a:gd name="T2" fmla="*/ 2147483646 w 24"/>
                    <a:gd name="T3" fmla="*/ 2147483646 h 70"/>
                    <a:gd name="T4" fmla="*/ 2147483646 w 24"/>
                    <a:gd name="T5" fmla="*/ 2147483646 h 70"/>
                    <a:gd name="T6" fmla="*/ 2147483646 w 24"/>
                    <a:gd name="T7" fmla="*/ 0 h 70"/>
                    <a:gd name="T8" fmla="*/ 2147483646 w 24"/>
                    <a:gd name="T9" fmla="*/ 2147483646 h 70"/>
                    <a:gd name="T10" fmla="*/ 2147483646 w 24"/>
                    <a:gd name="T11" fmla="*/ 2147483646 h 70"/>
                    <a:gd name="T12" fmla="*/ 2147483646 w 24"/>
                    <a:gd name="T13" fmla="*/ 2147483646 h 70"/>
                    <a:gd name="T14" fmla="*/ 2147483646 w 24"/>
                    <a:gd name="T15" fmla="*/ 2147483646 h 70"/>
                    <a:gd name="T16" fmla="*/ 0 w 24"/>
                    <a:gd name="T17" fmla="*/ 2147483646 h 70"/>
                    <a:gd name="T18" fmla="*/ 2147483646 w 24"/>
                    <a:gd name="T19" fmla="*/ 2147483646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70">
                      <a:moveTo>
                        <a:pt x="1" y="68"/>
                      </a:moveTo>
                      <a:cubicBezTo>
                        <a:pt x="9" y="59"/>
                        <a:pt x="16" y="46"/>
                        <a:pt x="18" y="34"/>
                      </a:cubicBezTo>
                      <a:cubicBezTo>
                        <a:pt x="20" y="16"/>
                        <a:pt x="15" y="2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6" y="3"/>
                        <a:pt x="18" y="5"/>
                      </a:cubicBezTo>
                      <a:cubicBezTo>
                        <a:pt x="20" y="10"/>
                        <a:pt x="23" y="17"/>
                        <a:pt x="24" y="26"/>
                      </a:cubicBezTo>
                      <a:cubicBezTo>
                        <a:pt x="24" y="37"/>
                        <a:pt x="21" y="49"/>
                        <a:pt x="14" y="58"/>
                      </a:cubicBezTo>
                      <a:cubicBezTo>
                        <a:pt x="12" y="61"/>
                        <a:pt x="9" y="64"/>
                        <a:pt x="6" y="66"/>
                      </a:cubicBezTo>
                      <a:cubicBezTo>
                        <a:pt x="4" y="67"/>
                        <a:pt x="0" y="70"/>
                        <a:pt x="0" y="69"/>
                      </a:cubicBezTo>
                      <a:cubicBezTo>
                        <a:pt x="0" y="69"/>
                        <a:pt x="0" y="69"/>
                        <a:pt x="1" y="68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033" name="Freeform 22"/>
              <p:cNvSpPr>
                <a:spLocks/>
              </p:cNvSpPr>
              <p:nvPr userDrawn="1"/>
            </p:nvSpPr>
            <p:spPr bwMode="auto">
              <a:xfrm>
                <a:off x="-20583773" y="3038475"/>
                <a:ext cx="21701376" cy="587377"/>
              </a:xfrm>
              <a:custGeom>
                <a:avLst/>
                <a:gdLst>
                  <a:gd name="T0" fmla="*/ 2147483646 w 704"/>
                  <a:gd name="T1" fmla="*/ 0 h 370"/>
                  <a:gd name="T2" fmla="*/ 0 w 704"/>
                  <a:gd name="T3" fmla="*/ 0 h 370"/>
                  <a:gd name="T4" fmla="*/ 0 w 704"/>
                  <a:gd name="T5" fmla="*/ 2147483646 h 370"/>
                  <a:gd name="T6" fmla="*/ 2147483646 w 704"/>
                  <a:gd name="T7" fmla="*/ 2147483646 h 370"/>
                  <a:gd name="T8" fmla="*/ 2147483646 w 704"/>
                  <a:gd name="T9" fmla="*/ 2147483646 h 370"/>
                  <a:gd name="T10" fmla="*/ 2147483646 w 704"/>
                  <a:gd name="T11" fmla="*/ 0 h 370"/>
                  <a:gd name="T12" fmla="*/ 2147483646 w 704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4" h="370">
                    <a:moveTo>
                      <a:pt x="352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352" y="370"/>
                    </a:lnTo>
                    <a:lnTo>
                      <a:pt x="704" y="370"/>
                    </a:lnTo>
                    <a:lnTo>
                      <a:pt x="704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4" name="Freeform 23"/>
              <p:cNvSpPr>
                <a:spLocks/>
              </p:cNvSpPr>
              <p:nvPr userDrawn="1"/>
            </p:nvSpPr>
            <p:spPr bwMode="auto">
              <a:xfrm>
                <a:off x="5584825" y="3038479"/>
                <a:ext cx="1118110" cy="587376"/>
              </a:xfrm>
              <a:custGeom>
                <a:avLst/>
                <a:gdLst>
                  <a:gd name="T0" fmla="*/ 2147483646 w 2818"/>
                  <a:gd name="T1" fmla="*/ 0 h 370"/>
                  <a:gd name="T2" fmla="*/ 0 w 2818"/>
                  <a:gd name="T3" fmla="*/ 0 h 370"/>
                  <a:gd name="T4" fmla="*/ 0 w 2818"/>
                  <a:gd name="T5" fmla="*/ 2147483646 h 370"/>
                  <a:gd name="T6" fmla="*/ 2147483646 w 2818"/>
                  <a:gd name="T7" fmla="*/ 2147483646 h 370"/>
                  <a:gd name="T8" fmla="*/ 2147483646 w 2818"/>
                  <a:gd name="T9" fmla="*/ 2147483646 h 370"/>
                  <a:gd name="T10" fmla="*/ 2147483646 w 2818"/>
                  <a:gd name="T11" fmla="*/ 0 h 370"/>
                  <a:gd name="T12" fmla="*/ 2147483646 w 2818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8" h="370">
                    <a:moveTo>
                      <a:pt x="1407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1407" y="370"/>
                    </a:lnTo>
                    <a:lnTo>
                      <a:pt x="2818" y="370"/>
                    </a:lnTo>
                    <a:lnTo>
                      <a:pt x="2818" y="0"/>
                    </a:lnTo>
                    <a:lnTo>
                      <a:pt x="1407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5763" y="106363"/>
            <a:ext cx="252412" cy="12382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56FEF9F-01A9-4C2C-BD0C-E721A4B7DF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0" r:id="rId2"/>
    <p:sldLayoutId id="2147483717" r:id="rId3"/>
    <p:sldLayoutId id="2147483711" r:id="rId4"/>
    <p:sldLayoutId id="2147483718" r:id="rId5"/>
    <p:sldLayoutId id="2147483719" r:id="rId6"/>
    <p:sldLayoutId id="2147483712" r:id="rId7"/>
    <p:sldLayoutId id="2147483713" r:id="rId8"/>
    <p:sldLayoutId id="2147483714" r:id="rId9"/>
    <p:sldLayoutId id="2147483715" r:id="rId10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6350" algn="l" rtl="0" eaLnBrk="0" fontAlgn="base" hangingPunct="0">
        <a:spcBef>
          <a:spcPts val="1200"/>
        </a:spcBef>
        <a:spcAft>
          <a:spcPts val="60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350" algn="l" rtl="0" eaLnBrk="0" fontAlgn="base" hangingPunct="0">
        <a:spcBef>
          <a:spcPts val="1200"/>
        </a:spcBef>
        <a:spcAft>
          <a:spcPts val="600"/>
        </a:spcAft>
        <a:buFont typeface="Arial" panose="020B0604020202020204" pitchFamily="34" charset="0"/>
        <a:defRPr sz="1600" kern="1200">
          <a:solidFill>
            <a:srgbClr val="7F7F7F"/>
          </a:solidFill>
          <a:latin typeface="+mn-lt"/>
          <a:ea typeface="+mn-ea"/>
          <a:cs typeface="+mn-cs"/>
        </a:defRPr>
      </a:lvl2pPr>
      <a:lvl3pPr marL="266700" indent="-26035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271463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804863" indent="-2667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9400" y="903288"/>
            <a:ext cx="116379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9400" y="1847850"/>
            <a:ext cx="116379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grpSp>
        <p:nvGrpSpPr>
          <p:cNvPr id="1028" name="Group 7"/>
          <p:cNvGrpSpPr>
            <a:grpSpLocks/>
          </p:cNvGrpSpPr>
          <p:nvPr userDrawn="1"/>
        </p:nvGrpSpPr>
        <p:grpSpPr bwMode="auto">
          <a:xfrm>
            <a:off x="0" y="249238"/>
            <a:ext cx="12192000" cy="527050"/>
            <a:chOff x="-624291" y="-815534"/>
            <a:chExt cx="12812268" cy="552950"/>
          </a:xfrm>
        </p:grpSpPr>
        <p:sp>
          <p:nvSpPr>
            <p:cNvPr id="7" name="Rectangle 6"/>
            <p:cNvSpPr/>
            <p:nvPr userDrawn="1"/>
          </p:nvSpPr>
          <p:spPr>
            <a:xfrm>
              <a:off x="9565466" y="-815534"/>
              <a:ext cx="2097008" cy="55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031" name="Group 120"/>
            <p:cNvGrpSpPr>
              <a:grpSpLocks noChangeAspect="1"/>
            </p:cNvGrpSpPr>
            <p:nvPr userDrawn="1"/>
          </p:nvGrpSpPr>
          <p:grpSpPr bwMode="auto">
            <a:xfrm>
              <a:off x="-624291" y="-780935"/>
              <a:ext cx="12812268" cy="486000"/>
              <a:chOff x="-20583773" y="2801938"/>
              <a:chExt cx="27286708" cy="1035050"/>
            </a:xfrm>
          </p:grpSpPr>
          <p:grpSp>
            <p:nvGrpSpPr>
              <p:cNvPr id="1032" name="Group 28"/>
              <p:cNvGrpSpPr>
                <a:grpSpLocks/>
              </p:cNvGrpSpPr>
              <p:nvPr userDrawn="1"/>
            </p:nvGrpSpPr>
            <p:grpSpPr bwMode="auto">
              <a:xfrm>
                <a:off x="1187450" y="2801938"/>
                <a:ext cx="4327526" cy="1035050"/>
                <a:chOff x="1187450" y="2801938"/>
                <a:chExt cx="4327526" cy="1035050"/>
              </a:xfrm>
            </p:grpSpPr>
            <p:sp>
              <p:nvSpPr>
                <p:cNvPr id="1035" name="Rectangle 5"/>
                <p:cNvSpPr>
                  <a:spLocks noChangeArrowheads="1"/>
                </p:cNvSpPr>
                <p:nvPr userDrawn="1"/>
              </p:nvSpPr>
              <p:spPr bwMode="auto">
                <a:xfrm>
                  <a:off x="1949079" y="2802740"/>
                  <a:ext cx="3567169" cy="1035752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36" name="Freeform 6"/>
                <p:cNvSpPr>
                  <a:spLocks noEditPoints="1"/>
                </p:cNvSpPr>
                <p:nvPr userDrawn="1"/>
              </p:nvSpPr>
              <p:spPr bwMode="auto">
                <a:xfrm>
                  <a:off x="2906713" y="3101976"/>
                  <a:ext cx="69850" cy="415925"/>
                </a:xfrm>
                <a:custGeom>
                  <a:avLst/>
                  <a:gdLst>
                    <a:gd name="T0" fmla="*/ 0 w 44"/>
                    <a:gd name="T1" fmla="*/ 0 h 262"/>
                    <a:gd name="T2" fmla="*/ 2147483646 w 44"/>
                    <a:gd name="T3" fmla="*/ 0 h 262"/>
                    <a:gd name="T4" fmla="*/ 2147483646 w 44"/>
                    <a:gd name="T5" fmla="*/ 2147483646 h 262"/>
                    <a:gd name="T6" fmla="*/ 0 w 44"/>
                    <a:gd name="T7" fmla="*/ 2147483646 h 262"/>
                    <a:gd name="T8" fmla="*/ 0 w 44"/>
                    <a:gd name="T9" fmla="*/ 0 h 262"/>
                    <a:gd name="T10" fmla="*/ 0 w 44"/>
                    <a:gd name="T11" fmla="*/ 2147483646 h 262"/>
                    <a:gd name="T12" fmla="*/ 2147483646 w 44"/>
                    <a:gd name="T13" fmla="*/ 2147483646 h 262"/>
                    <a:gd name="T14" fmla="*/ 2147483646 w 44"/>
                    <a:gd name="T15" fmla="*/ 2147483646 h 262"/>
                    <a:gd name="T16" fmla="*/ 0 w 44"/>
                    <a:gd name="T17" fmla="*/ 2147483646 h 262"/>
                    <a:gd name="T18" fmla="*/ 0 w 44"/>
                    <a:gd name="T19" fmla="*/ 2147483646 h 2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4" h="262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  <a:moveTo>
                        <a:pt x="0" y="77"/>
                      </a:moveTo>
                      <a:lnTo>
                        <a:pt x="44" y="77"/>
                      </a:lnTo>
                      <a:lnTo>
                        <a:pt x="44" y="262"/>
                      </a:lnTo>
                      <a:lnTo>
                        <a:pt x="0" y="26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37" name="Freeform 7"/>
                <p:cNvSpPr>
                  <a:spLocks/>
                </p:cNvSpPr>
                <p:nvPr userDrawn="1"/>
              </p:nvSpPr>
              <p:spPr bwMode="auto">
                <a:xfrm>
                  <a:off x="2170113" y="3121026"/>
                  <a:ext cx="228600" cy="390525"/>
                </a:xfrm>
                <a:custGeom>
                  <a:avLst/>
                  <a:gdLst>
                    <a:gd name="T0" fmla="*/ 0 w 144"/>
                    <a:gd name="T1" fmla="*/ 0 h 246"/>
                    <a:gd name="T2" fmla="*/ 2147483646 w 144"/>
                    <a:gd name="T3" fmla="*/ 0 h 246"/>
                    <a:gd name="T4" fmla="*/ 2147483646 w 144"/>
                    <a:gd name="T5" fmla="*/ 2147483646 h 246"/>
                    <a:gd name="T6" fmla="*/ 2147483646 w 144"/>
                    <a:gd name="T7" fmla="*/ 2147483646 h 246"/>
                    <a:gd name="T8" fmla="*/ 2147483646 w 144"/>
                    <a:gd name="T9" fmla="*/ 2147483646 h 246"/>
                    <a:gd name="T10" fmla="*/ 2147483646 w 144"/>
                    <a:gd name="T11" fmla="*/ 2147483646 h 246"/>
                    <a:gd name="T12" fmla="*/ 2147483646 w 144"/>
                    <a:gd name="T13" fmla="*/ 2147483646 h 246"/>
                    <a:gd name="T14" fmla="*/ 2147483646 w 144"/>
                    <a:gd name="T15" fmla="*/ 2147483646 h 246"/>
                    <a:gd name="T16" fmla="*/ 2147483646 w 144"/>
                    <a:gd name="T17" fmla="*/ 2147483646 h 246"/>
                    <a:gd name="T18" fmla="*/ 2147483646 w 144"/>
                    <a:gd name="T19" fmla="*/ 2147483646 h 246"/>
                    <a:gd name="T20" fmla="*/ 2147483646 w 144"/>
                    <a:gd name="T21" fmla="*/ 2147483646 h 246"/>
                    <a:gd name="T22" fmla="*/ 0 w 144"/>
                    <a:gd name="T23" fmla="*/ 2147483646 h 246"/>
                    <a:gd name="T24" fmla="*/ 0 w 144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4" h="246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40"/>
                      </a:lnTo>
                      <a:lnTo>
                        <a:pt x="48" y="40"/>
                      </a:lnTo>
                      <a:lnTo>
                        <a:pt x="48" y="101"/>
                      </a:lnTo>
                      <a:lnTo>
                        <a:pt x="136" y="101"/>
                      </a:lnTo>
                      <a:lnTo>
                        <a:pt x="136" y="137"/>
                      </a:lnTo>
                      <a:lnTo>
                        <a:pt x="48" y="137"/>
                      </a:lnTo>
                      <a:lnTo>
                        <a:pt x="48" y="209"/>
                      </a:lnTo>
                      <a:lnTo>
                        <a:pt x="144" y="209"/>
                      </a:lnTo>
                      <a:lnTo>
                        <a:pt x="144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38" name="Freeform 8"/>
                <p:cNvSpPr>
                  <a:spLocks/>
                </p:cNvSpPr>
                <p:nvPr userDrawn="1"/>
              </p:nvSpPr>
              <p:spPr bwMode="auto">
                <a:xfrm>
                  <a:off x="2443163" y="3217863"/>
                  <a:ext cx="419100" cy="293688"/>
                </a:xfrm>
                <a:custGeom>
                  <a:avLst/>
                  <a:gdLst>
                    <a:gd name="T0" fmla="*/ 0 w 66"/>
                    <a:gd name="T1" fmla="*/ 2147483646 h 46"/>
                    <a:gd name="T2" fmla="*/ 2147483646 w 66"/>
                    <a:gd name="T3" fmla="*/ 2147483646 h 46"/>
                    <a:gd name="T4" fmla="*/ 2147483646 w 66"/>
                    <a:gd name="T5" fmla="*/ 2147483646 h 46"/>
                    <a:gd name="T6" fmla="*/ 2147483646 w 66"/>
                    <a:gd name="T7" fmla="*/ 2147483646 h 46"/>
                    <a:gd name="T8" fmla="*/ 2147483646 w 66"/>
                    <a:gd name="T9" fmla="*/ 0 h 46"/>
                    <a:gd name="T10" fmla="*/ 2147483646 w 66"/>
                    <a:gd name="T11" fmla="*/ 2147483646 h 46"/>
                    <a:gd name="T12" fmla="*/ 2147483646 w 66"/>
                    <a:gd name="T13" fmla="*/ 0 h 46"/>
                    <a:gd name="T14" fmla="*/ 2147483646 w 66"/>
                    <a:gd name="T15" fmla="*/ 2147483646 h 46"/>
                    <a:gd name="T16" fmla="*/ 2147483646 w 66"/>
                    <a:gd name="T17" fmla="*/ 2147483646 h 46"/>
                    <a:gd name="T18" fmla="*/ 2147483646 w 66"/>
                    <a:gd name="T19" fmla="*/ 2147483646 h 46"/>
                    <a:gd name="T20" fmla="*/ 2147483646 w 66"/>
                    <a:gd name="T21" fmla="*/ 2147483646 h 46"/>
                    <a:gd name="T22" fmla="*/ 2147483646 w 66"/>
                    <a:gd name="T23" fmla="*/ 2147483646 h 46"/>
                    <a:gd name="T24" fmla="*/ 2147483646 w 66"/>
                    <a:gd name="T25" fmla="*/ 2147483646 h 46"/>
                    <a:gd name="T26" fmla="*/ 2147483646 w 66"/>
                    <a:gd name="T27" fmla="*/ 2147483646 h 46"/>
                    <a:gd name="T28" fmla="*/ 2147483646 w 66"/>
                    <a:gd name="T29" fmla="*/ 2147483646 h 46"/>
                    <a:gd name="T30" fmla="*/ 2147483646 w 66"/>
                    <a:gd name="T31" fmla="*/ 2147483646 h 46"/>
                    <a:gd name="T32" fmla="*/ 2147483646 w 66"/>
                    <a:gd name="T33" fmla="*/ 2147483646 h 46"/>
                    <a:gd name="T34" fmla="*/ 2147483646 w 66"/>
                    <a:gd name="T35" fmla="*/ 2147483646 h 46"/>
                    <a:gd name="T36" fmla="*/ 2147483646 w 66"/>
                    <a:gd name="T37" fmla="*/ 2147483646 h 46"/>
                    <a:gd name="T38" fmla="*/ 0 w 66"/>
                    <a:gd name="T39" fmla="*/ 2147483646 h 46"/>
                    <a:gd name="T40" fmla="*/ 0 w 66"/>
                    <a:gd name="T41" fmla="*/ 2147483646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4" y="2"/>
                        <a:pt x="20" y="0"/>
                        <a:pt x="24" y="0"/>
                      </a:cubicBezTo>
                      <a:cubicBezTo>
                        <a:pt x="30" y="0"/>
                        <a:pt x="35" y="2"/>
                        <a:pt x="37" y="8"/>
                      </a:cubicBezTo>
                      <a:cubicBezTo>
                        <a:pt x="40" y="3"/>
                        <a:pt x="46" y="0"/>
                        <a:pt x="51" y="0"/>
                      </a:cubicBezTo>
                      <a:cubicBezTo>
                        <a:pt x="63" y="0"/>
                        <a:pt x="66" y="8"/>
                        <a:pt x="66" y="18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5"/>
                        <a:pt x="54" y="9"/>
                        <a:pt x="47" y="9"/>
                      </a:cubicBezTo>
                      <a:cubicBezTo>
                        <a:pt x="39" y="9"/>
                        <a:pt x="39" y="18"/>
                        <a:pt x="39" y="24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5"/>
                        <a:pt x="27" y="9"/>
                        <a:pt x="20" y="9"/>
                      </a:cubicBezTo>
                      <a:cubicBezTo>
                        <a:pt x="12" y="9"/>
                        <a:pt x="11" y="18"/>
                        <a:pt x="11" y="24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39" name="Freeform 9"/>
                <p:cNvSpPr>
                  <a:spLocks/>
                </p:cNvSpPr>
                <p:nvPr userDrawn="1"/>
              </p:nvSpPr>
              <p:spPr bwMode="auto">
                <a:xfrm>
                  <a:off x="3021013" y="3217863"/>
                  <a:ext cx="165100" cy="293688"/>
                </a:xfrm>
                <a:custGeom>
                  <a:avLst/>
                  <a:gdLst>
                    <a:gd name="T0" fmla="*/ 0 w 26"/>
                    <a:gd name="T1" fmla="*/ 2147483646 h 46"/>
                    <a:gd name="T2" fmla="*/ 2147483646 w 26"/>
                    <a:gd name="T3" fmla="*/ 2147483646 h 46"/>
                    <a:gd name="T4" fmla="*/ 2147483646 w 26"/>
                    <a:gd name="T5" fmla="*/ 2147483646 h 46"/>
                    <a:gd name="T6" fmla="*/ 2147483646 w 26"/>
                    <a:gd name="T7" fmla="*/ 2147483646 h 46"/>
                    <a:gd name="T8" fmla="*/ 2147483646 w 26"/>
                    <a:gd name="T9" fmla="*/ 0 h 46"/>
                    <a:gd name="T10" fmla="*/ 2147483646 w 26"/>
                    <a:gd name="T11" fmla="*/ 0 h 46"/>
                    <a:gd name="T12" fmla="*/ 2147483646 w 26"/>
                    <a:gd name="T13" fmla="*/ 2147483646 h 46"/>
                    <a:gd name="T14" fmla="*/ 2147483646 w 26"/>
                    <a:gd name="T15" fmla="*/ 2147483646 h 46"/>
                    <a:gd name="T16" fmla="*/ 2147483646 w 26"/>
                    <a:gd name="T17" fmla="*/ 2147483646 h 46"/>
                    <a:gd name="T18" fmla="*/ 2147483646 w 26"/>
                    <a:gd name="T19" fmla="*/ 2147483646 h 46"/>
                    <a:gd name="T20" fmla="*/ 0 w 26"/>
                    <a:gd name="T21" fmla="*/ 2147483646 h 46"/>
                    <a:gd name="T22" fmla="*/ 0 w 26"/>
                    <a:gd name="T23" fmla="*/ 2147483646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46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7"/>
                        <a:pt x="16" y="0"/>
                        <a:pt x="23" y="0"/>
                      </a:cubicBezTo>
                      <a:cubicBezTo>
                        <a:pt x="24" y="0"/>
                        <a:pt x="25" y="0"/>
                        <a:pt x="26" y="0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2"/>
                        <a:pt x="23" y="11"/>
                        <a:pt x="21" y="11"/>
                      </a:cubicBezTo>
                      <a:cubicBezTo>
                        <a:pt x="12" y="11"/>
                        <a:pt x="12" y="23"/>
                        <a:pt x="12" y="30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40" name="Freeform 10"/>
                <p:cNvSpPr>
                  <a:spLocks noEditPoints="1"/>
                </p:cNvSpPr>
                <p:nvPr userDrawn="1"/>
              </p:nvSpPr>
              <p:spPr bwMode="auto">
                <a:xfrm>
                  <a:off x="3186113" y="3217863"/>
                  <a:ext cx="260350" cy="300038"/>
                </a:xfrm>
                <a:custGeom>
                  <a:avLst/>
                  <a:gdLst>
                    <a:gd name="T0" fmla="*/ 2147483646 w 41"/>
                    <a:gd name="T1" fmla="*/ 2147483646 h 47"/>
                    <a:gd name="T2" fmla="*/ 2147483646 w 41"/>
                    <a:gd name="T3" fmla="*/ 0 h 47"/>
                    <a:gd name="T4" fmla="*/ 2147483646 w 41"/>
                    <a:gd name="T5" fmla="*/ 2147483646 h 47"/>
                    <a:gd name="T6" fmla="*/ 2147483646 w 41"/>
                    <a:gd name="T7" fmla="*/ 2147483646 h 47"/>
                    <a:gd name="T8" fmla="*/ 2147483646 w 41"/>
                    <a:gd name="T9" fmla="*/ 2147483646 h 47"/>
                    <a:gd name="T10" fmla="*/ 2147483646 w 41"/>
                    <a:gd name="T11" fmla="*/ 2147483646 h 47"/>
                    <a:gd name="T12" fmla="*/ 2147483646 w 41"/>
                    <a:gd name="T13" fmla="*/ 2147483646 h 47"/>
                    <a:gd name="T14" fmla="*/ 2147483646 w 41"/>
                    <a:gd name="T15" fmla="*/ 2147483646 h 47"/>
                    <a:gd name="T16" fmla="*/ 2147483646 w 41"/>
                    <a:gd name="T17" fmla="*/ 2147483646 h 47"/>
                    <a:gd name="T18" fmla="*/ 2147483646 w 41"/>
                    <a:gd name="T19" fmla="*/ 2147483646 h 47"/>
                    <a:gd name="T20" fmla="*/ 0 w 41"/>
                    <a:gd name="T21" fmla="*/ 2147483646 h 47"/>
                    <a:gd name="T22" fmla="*/ 2147483646 w 41"/>
                    <a:gd name="T23" fmla="*/ 2147483646 h 47"/>
                    <a:gd name="T24" fmla="*/ 2147483646 w 41"/>
                    <a:gd name="T25" fmla="*/ 2147483646 h 47"/>
                    <a:gd name="T26" fmla="*/ 2147483646 w 41"/>
                    <a:gd name="T27" fmla="*/ 2147483646 h 47"/>
                    <a:gd name="T28" fmla="*/ 2147483646 w 41"/>
                    <a:gd name="T29" fmla="*/ 2147483646 h 47"/>
                    <a:gd name="T30" fmla="*/ 2147483646 w 41"/>
                    <a:gd name="T31" fmla="*/ 2147483646 h 47"/>
                    <a:gd name="T32" fmla="*/ 2147483646 w 41"/>
                    <a:gd name="T33" fmla="*/ 2147483646 h 47"/>
                    <a:gd name="T34" fmla="*/ 2147483646 w 41"/>
                    <a:gd name="T35" fmla="*/ 2147483646 h 47"/>
                    <a:gd name="T36" fmla="*/ 2147483646 w 41"/>
                    <a:gd name="T37" fmla="*/ 2147483646 h 47"/>
                    <a:gd name="T38" fmla="*/ 2147483646 w 41"/>
                    <a:gd name="T39" fmla="*/ 2147483646 h 47"/>
                    <a:gd name="T40" fmla="*/ 2147483646 w 41"/>
                    <a:gd name="T41" fmla="*/ 2147483646 h 47"/>
                    <a:gd name="T42" fmla="*/ 2147483646 w 41"/>
                    <a:gd name="T43" fmla="*/ 2147483646 h 47"/>
                    <a:gd name="T44" fmla="*/ 2147483646 w 41"/>
                    <a:gd name="T45" fmla="*/ 2147483646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1" h="47">
                      <a:moveTo>
                        <a:pt x="5" y="4"/>
                      </a:moveTo>
                      <a:cubicBezTo>
                        <a:pt x="9" y="1"/>
                        <a:pt x="15" y="0"/>
                        <a:pt x="21" y="0"/>
                      </a:cubicBezTo>
                      <a:cubicBezTo>
                        <a:pt x="34" y="0"/>
                        <a:pt x="40" y="6"/>
                        <a:pt x="40" y="19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9"/>
                        <a:pt x="40" y="33"/>
                        <a:pt x="40" y="36"/>
                      </a:cubicBezTo>
                      <a:cubicBezTo>
                        <a:pt x="40" y="40"/>
                        <a:pt x="40" y="43"/>
                        <a:pt x="41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4"/>
                        <a:pt x="30" y="41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7" y="45"/>
                        <a:pt x="21" y="47"/>
                        <a:pt x="16" y="47"/>
                      </a:cubicBezTo>
                      <a:cubicBezTo>
                        <a:pt x="8" y="47"/>
                        <a:pt x="0" y="43"/>
                        <a:pt x="0" y="34"/>
                      </a:cubicBezTo>
                      <a:cubicBezTo>
                        <a:pt x="0" y="27"/>
                        <a:pt x="3" y="23"/>
                        <a:pt x="8" y="21"/>
                      </a:cubicBezTo>
                      <a:cubicBezTo>
                        <a:pt x="12" y="19"/>
                        <a:pt x="18" y="18"/>
                        <a:pt x="23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11"/>
                        <a:pt x="26" y="9"/>
                        <a:pt x="19" y="9"/>
                      </a:cubicBezTo>
                      <a:cubicBezTo>
                        <a:pt x="14" y="9"/>
                        <a:pt x="9" y="11"/>
                        <a:pt x="5" y="14"/>
                      </a:cubicBezTo>
                      <a:lnTo>
                        <a:pt x="5" y="4"/>
                      </a:lnTo>
                      <a:close/>
                      <a:moveTo>
                        <a:pt x="19" y="39"/>
                      </a:moveTo>
                      <a:cubicBezTo>
                        <a:pt x="22" y="39"/>
                        <a:pt x="25" y="37"/>
                        <a:pt x="27" y="35"/>
                      </a:cubicBezTo>
                      <a:cubicBezTo>
                        <a:pt x="29" y="32"/>
                        <a:pt x="29" y="29"/>
                        <a:pt x="29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19" y="25"/>
                        <a:pt x="11" y="26"/>
                        <a:pt x="11" y="33"/>
                      </a:cubicBezTo>
                      <a:cubicBezTo>
                        <a:pt x="11" y="37"/>
                        <a:pt x="14" y="39"/>
                        <a:pt x="19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41" name="Freeform 11"/>
                <p:cNvSpPr>
                  <a:spLocks/>
                </p:cNvSpPr>
                <p:nvPr userDrawn="1"/>
              </p:nvSpPr>
              <p:spPr bwMode="auto">
                <a:xfrm>
                  <a:off x="3446463" y="3140076"/>
                  <a:ext cx="196850" cy="377825"/>
                </a:xfrm>
                <a:custGeom>
                  <a:avLst/>
                  <a:gdLst>
                    <a:gd name="T0" fmla="*/ 2147483646 w 31"/>
                    <a:gd name="T1" fmla="*/ 2147483646 h 59"/>
                    <a:gd name="T2" fmla="*/ 0 w 31"/>
                    <a:gd name="T3" fmla="*/ 2147483646 h 59"/>
                    <a:gd name="T4" fmla="*/ 0 w 31"/>
                    <a:gd name="T5" fmla="*/ 2147483646 h 59"/>
                    <a:gd name="T6" fmla="*/ 2147483646 w 31"/>
                    <a:gd name="T7" fmla="*/ 2147483646 h 59"/>
                    <a:gd name="T8" fmla="*/ 2147483646 w 31"/>
                    <a:gd name="T9" fmla="*/ 2147483646 h 59"/>
                    <a:gd name="T10" fmla="*/ 2147483646 w 31"/>
                    <a:gd name="T11" fmla="*/ 0 h 59"/>
                    <a:gd name="T12" fmla="*/ 2147483646 w 31"/>
                    <a:gd name="T13" fmla="*/ 2147483646 h 59"/>
                    <a:gd name="T14" fmla="*/ 2147483646 w 31"/>
                    <a:gd name="T15" fmla="*/ 2147483646 h 59"/>
                    <a:gd name="T16" fmla="*/ 2147483646 w 31"/>
                    <a:gd name="T17" fmla="*/ 2147483646 h 59"/>
                    <a:gd name="T18" fmla="*/ 2147483646 w 31"/>
                    <a:gd name="T19" fmla="*/ 2147483646 h 59"/>
                    <a:gd name="T20" fmla="*/ 2147483646 w 31"/>
                    <a:gd name="T21" fmla="*/ 2147483646 h 59"/>
                    <a:gd name="T22" fmla="*/ 2147483646 w 31"/>
                    <a:gd name="T23" fmla="*/ 2147483646 h 59"/>
                    <a:gd name="T24" fmla="*/ 2147483646 w 31"/>
                    <a:gd name="T25" fmla="*/ 2147483646 h 59"/>
                    <a:gd name="T26" fmla="*/ 2147483646 w 31"/>
                    <a:gd name="T27" fmla="*/ 2147483646 h 59"/>
                    <a:gd name="T28" fmla="*/ 2147483646 w 31"/>
                    <a:gd name="T29" fmla="*/ 2147483646 h 59"/>
                    <a:gd name="T30" fmla="*/ 2147483646 w 31"/>
                    <a:gd name="T31" fmla="*/ 2147483646 h 59"/>
                    <a:gd name="T32" fmla="*/ 2147483646 w 31"/>
                    <a:gd name="T33" fmla="*/ 2147483646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59">
                      <a:moveTo>
                        <a:pt x="8" y="22"/>
                      </a:move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0" y="47"/>
                        <a:pt x="21" y="50"/>
                        <a:pt x="26" y="50"/>
                      </a:cubicBezTo>
                      <a:cubicBezTo>
                        <a:pt x="28" y="50"/>
                        <a:pt x="30" y="50"/>
                        <a:pt x="31" y="49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29" y="59"/>
                        <a:pt x="26" y="59"/>
                        <a:pt x="23" y="59"/>
                      </a:cubicBezTo>
                      <a:cubicBezTo>
                        <a:pt x="13" y="59"/>
                        <a:pt x="8" y="54"/>
                        <a:pt x="8" y="45"/>
                      </a:cubicBez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42" name="Freeform 12"/>
                <p:cNvSpPr>
                  <a:spLocks noEditPoints="1"/>
                </p:cNvSpPr>
                <p:nvPr userDrawn="1"/>
              </p:nvSpPr>
              <p:spPr bwMode="auto">
                <a:xfrm>
                  <a:off x="3643313" y="3217863"/>
                  <a:ext cx="271463" cy="300038"/>
                </a:xfrm>
                <a:custGeom>
                  <a:avLst/>
                  <a:gdLst>
                    <a:gd name="T0" fmla="*/ 2147483646 w 43"/>
                    <a:gd name="T1" fmla="*/ 2147483646 h 47"/>
                    <a:gd name="T2" fmla="*/ 2147483646 w 43"/>
                    <a:gd name="T3" fmla="*/ 2147483646 h 47"/>
                    <a:gd name="T4" fmla="*/ 0 w 43"/>
                    <a:gd name="T5" fmla="*/ 2147483646 h 47"/>
                    <a:gd name="T6" fmla="*/ 2147483646 w 43"/>
                    <a:gd name="T7" fmla="*/ 0 h 47"/>
                    <a:gd name="T8" fmla="*/ 2147483646 w 43"/>
                    <a:gd name="T9" fmla="*/ 2147483646 h 47"/>
                    <a:gd name="T10" fmla="*/ 2147483646 w 43"/>
                    <a:gd name="T11" fmla="*/ 2147483646 h 47"/>
                    <a:gd name="T12" fmla="*/ 2147483646 w 43"/>
                    <a:gd name="T13" fmla="*/ 2147483646 h 47"/>
                    <a:gd name="T14" fmla="*/ 2147483646 w 43"/>
                    <a:gd name="T15" fmla="*/ 2147483646 h 47"/>
                    <a:gd name="T16" fmla="*/ 2147483646 w 43"/>
                    <a:gd name="T17" fmla="*/ 2147483646 h 47"/>
                    <a:gd name="T18" fmla="*/ 2147483646 w 43"/>
                    <a:gd name="T19" fmla="*/ 2147483646 h 47"/>
                    <a:gd name="T20" fmla="*/ 2147483646 w 43"/>
                    <a:gd name="T21" fmla="*/ 2147483646 h 47"/>
                    <a:gd name="T22" fmla="*/ 2147483646 w 43"/>
                    <a:gd name="T23" fmla="*/ 2147483646 h 47"/>
                    <a:gd name="T24" fmla="*/ 2147483646 w 43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3" h="47">
                      <a:moveTo>
                        <a:pt x="39" y="44"/>
                      </a:moveTo>
                      <a:cubicBezTo>
                        <a:pt x="35" y="46"/>
                        <a:pt x="30" y="47"/>
                        <a:pt x="24" y="47"/>
                      </a:cubicBezTo>
                      <a:cubicBezTo>
                        <a:pt x="9" y="47"/>
                        <a:pt x="0" y="39"/>
                        <a:pt x="0" y="24"/>
                      </a:cubicBezTo>
                      <a:cubicBezTo>
                        <a:pt x="0" y="11"/>
                        <a:pt x="7" y="0"/>
                        <a:pt x="21" y="0"/>
                      </a:cubicBezTo>
                      <a:cubicBezTo>
                        <a:pt x="38" y="0"/>
                        <a:pt x="43" y="12"/>
                        <a:pt x="43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35"/>
                        <a:pt x="17" y="39"/>
                        <a:pt x="24" y="39"/>
                      </a:cubicBezTo>
                      <a:cubicBezTo>
                        <a:pt x="30" y="39"/>
                        <a:pt x="35" y="37"/>
                        <a:pt x="39" y="34"/>
                      </a:cubicBezTo>
                      <a:lnTo>
                        <a:pt x="39" y="44"/>
                      </a:lnTo>
                      <a:close/>
                      <a:moveTo>
                        <a:pt x="31" y="19"/>
                      </a:moveTo>
                      <a:cubicBezTo>
                        <a:pt x="31" y="14"/>
                        <a:pt x="28" y="9"/>
                        <a:pt x="22" y="9"/>
                      </a:cubicBezTo>
                      <a:cubicBezTo>
                        <a:pt x="15" y="9"/>
                        <a:pt x="12" y="13"/>
                        <a:pt x="11" y="19"/>
                      </a:cubicBez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43" name="Freeform 13"/>
                <p:cNvSpPr>
                  <a:spLocks/>
                </p:cNvSpPr>
                <p:nvPr userDrawn="1"/>
              </p:nvSpPr>
              <p:spPr bwMode="auto">
                <a:xfrm>
                  <a:off x="3927475" y="3217863"/>
                  <a:ext cx="203200" cy="300038"/>
                </a:xfrm>
                <a:custGeom>
                  <a:avLst/>
                  <a:gdLst>
                    <a:gd name="T0" fmla="*/ 2147483646 w 32"/>
                    <a:gd name="T1" fmla="*/ 2147483646 h 47"/>
                    <a:gd name="T2" fmla="*/ 2147483646 w 32"/>
                    <a:gd name="T3" fmla="*/ 2147483646 h 47"/>
                    <a:gd name="T4" fmla="*/ 2147483646 w 32"/>
                    <a:gd name="T5" fmla="*/ 2147483646 h 47"/>
                    <a:gd name="T6" fmla="*/ 2147483646 w 32"/>
                    <a:gd name="T7" fmla="*/ 2147483646 h 47"/>
                    <a:gd name="T8" fmla="*/ 2147483646 w 32"/>
                    <a:gd name="T9" fmla="*/ 2147483646 h 47"/>
                    <a:gd name="T10" fmla="*/ 0 w 32"/>
                    <a:gd name="T11" fmla="*/ 2147483646 h 47"/>
                    <a:gd name="T12" fmla="*/ 2147483646 w 32"/>
                    <a:gd name="T13" fmla="*/ 2147483646 h 47"/>
                    <a:gd name="T14" fmla="*/ 2147483646 w 32"/>
                    <a:gd name="T15" fmla="*/ 2147483646 h 47"/>
                    <a:gd name="T16" fmla="*/ 2147483646 w 32"/>
                    <a:gd name="T17" fmla="*/ 2147483646 h 47"/>
                    <a:gd name="T18" fmla="*/ 0 w 32"/>
                    <a:gd name="T19" fmla="*/ 2147483646 h 47"/>
                    <a:gd name="T20" fmla="*/ 2147483646 w 32"/>
                    <a:gd name="T21" fmla="*/ 0 h 47"/>
                    <a:gd name="T22" fmla="*/ 2147483646 w 32"/>
                    <a:gd name="T23" fmla="*/ 2147483646 h 47"/>
                    <a:gd name="T24" fmla="*/ 2147483646 w 32"/>
                    <a:gd name="T25" fmla="*/ 2147483646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2" h="47">
                      <a:moveTo>
                        <a:pt x="29" y="11"/>
                      </a:moveTo>
                      <a:cubicBezTo>
                        <a:pt x="26" y="9"/>
                        <a:pt x="23" y="9"/>
                        <a:pt x="19" y="9"/>
                      </a:cubicBezTo>
                      <a:cubicBezTo>
                        <a:pt x="16" y="9"/>
                        <a:pt x="12" y="10"/>
                        <a:pt x="12" y="14"/>
                      </a:cubicBezTo>
                      <a:cubicBezTo>
                        <a:pt x="12" y="21"/>
                        <a:pt x="32" y="16"/>
                        <a:pt x="32" y="33"/>
                      </a:cubicBezTo>
                      <a:cubicBezTo>
                        <a:pt x="32" y="43"/>
                        <a:pt x="23" y="47"/>
                        <a:pt x="13" y="47"/>
                      </a:cubicBezTo>
                      <a:cubicBezTo>
                        <a:pt x="9" y="47"/>
                        <a:pt x="4" y="47"/>
                        <a:pt x="0" y="45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4" y="38"/>
                        <a:pt x="8" y="39"/>
                        <a:pt x="12" y="39"/>
                      </a:cubicBezTo>
                      <a:cubicBezTo>
                        <a:pt x="15" y="39"/>
                        <a:pt x="20" y="38"/>
                        <a:pt x="20" y="33"/>
                      </a:cubicBezTo>
                      <a:cubicBezTo>
                        <a:pt x="20" y="24"/>
                        <a:pt x="0" y="30"/>
                        <a:pt x="0" y="14"/>
                      </a:cubicBezTo>
                      <a:cubicBezTo>
                        <a:pt x="0" y="4"/>
                        <a:pt x="8" y="0"/>
                        <a:pt x="17" y="0"/>
                      </a:cubicBezTo>
                      <a:cubicBezTo>
                        <a:pt x="23" y="0"/>
                        <a:pt x="26" y="1"/>
                        <a:pt x="30" y="2"/>
                      </a:cubicBezTo>
                      <a:lnTo>
                        <a:pt x="2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44" name="Freeform 14"/>
                <p:cNvSpPr>
                  <a:spLocks/>
                </p:cNvSpPr>
                <p:nvPr userDrawn="1"/>
              </p:nvSpPr>
              <p:spPr bwMode="auto">
                <a:xfrm>
                  <a:off x="4283075" y="3121026"/>
                  <a:ext cx="317500" cy="390525"/>
                </a:xfrm>
                <a:custGeom>
                  <a:avLst/>
                  <a:gdLst>
                    <a:gd name="T0" fmla="*/ 0 w 200"/>
                    <a:gd name="T1" fmla="*/ 0 h 246"/>
                    <a:gd name="T2" fmla="*/ 2147483646 w 200"/>
                    <a:gd name="T3" fmla="*/ 0 h 246"/>
                    <a:gd name="T4" fmla="*/ 2147483646 w 200"/>
                    <a:gd name="T5" fmla="*/ 2147483646 h 246"/>
                    <a:gd name="T6" fmla="*/ 2147483646 w 200"/>
                    <a:gd name="T7" fmla="*/ 2147483646 h 246"/>
                    <a:gd name="T8" fmla="*/ 2147483646 w 200"/>
                    <a:gd name="T9" fmla="*/ 0 h 246"/>
                    <a:gd name="T10" fmla="*/ 2147483646 w 200"/>
                    <a:gd name="T11" fmla="*/ 0 h 246"/>
                    <a:gd name="T12" fmla="*/ 2147483646 w 200"/>
                    <a:gd name="T13" fmla="*/ 2147483646 h 246"/>
                    <a:gd name="T14" fmla="*/ 2147483646 w 200"/>
                    <a:gd name="T15" fmla="*/ 2147483646 h 246"/>
                    <a:gd name="T16" fmla="*/ 2147483646 w 200"/>
                    <a:gd name="T17" fmla="*/ 2147483646 h 246"/>
                    <a:gd name="T18" fmla="*/ 2147483646 w 200"/>
                    <a:gd name="T19" fmla="*/ 2147483646 h 246"/>
                    <a:gd name="T20" fmla="*/ 2147483646 w 200"/>
                    <a:gd name="T21" fmla="*/ 2147483646 h 246"/>
                    <a:gd name="T22" fmla="*/ 0 w 200"/>
                    <a:gd name="T23" fmla="*/ 2147483646 h 246"/>
                    <a:gd name="T24" fmla="*/ 0 w 200"/>
                    <a:gd name="T25" fmla="*/ 0 h 2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00" h="246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52" y="185"/>
                      </a:lnTo>
                      <a:lnTo>
                        <a:pt x="156" y="185"/>
                      </a:lnTo>
                      <a:lnTo>
                        <a:pt x="156" y="0"/>
                      </a:lnTo>
                      <a:lnTo>
                        <a:pt x="200" y="0"/>
                      </a:lnTo>
                      <a:lnTo>
                        <a:pt x="200" y="246"/>
                      </a:lnTo>
                      <a:lnTo>
                        <a:pt x="140" y="246"/>
                      </a:lnTo>
                      <a:lnTo>
                        <a:pt x="48" y="65"/>
                      </a:lnTo>
                      <a:lnTo>
                        <a:pt x="48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45" name="Freeform 15"/>
                <p:cNvSpPr>
                  <a:spLocks noEditPoints="1"/>
                </p:cNvSpPr>
                <p:nvPr userDrawn="1"/>
              </p:nvSpPr>
              <p:spPr bwMode="auto">
                <a:xfrm>
                  <a:off x="4664075" y="3121026"/>
                  <a:ext cx="273050" cy="390525"/>
                </a:xfrm>
                <a:custGeom>
                  <a:avLst/>
                  <a:gdLst>
                    <a:gd name="T0" fmla="*/ 0 w 43"/>
                    <a:gd name="T1" fmla="*/ 0 h 61"/>
                    <a:gd name="T2" fmla="*/ 2147483646 w 43"/>
                    <a:gd name="T3" fmla="*/ 0 h 61"/>
                    <a:gd name="T4" fmla="*/ 2147483646 w 43"/>
                    <a:gd name="T5" fmla="*/ 2147483646 h 61"/>
                    <a:gd name="T6" fmla="*/ 2147483646 w 43"/>
                    <a:gd name="T7" fmla="*/ 2147483646 h 61"/>
                    <a:gd name="T8" fmla="*/ 2147483646 w 43"/>
                    <a:gd name="T9" fmla="*/ 2147483646 h 61"/>
                    <a:gd name="T10" fmla="*/ 2147483646 w 43"/>
                    <a:gd name="T11" fmla="*/ 2147483646 h 61"/>
                    <a:gd name="T12" fmla="*/ 2147483646 w 43"/>
                    <a:gd name="T13" fmla="*/ 2147483646 h 61"/>
                    <a:gd name="T14" fmla="*/ 0 w 43"/>
                    <a:gd name="T15" fmla="*/ 2147483646 h 61"/>
                    <a:gd name="T16" fmla="*/ 0 w 43"/>
                    <a:gd name="T17" fmla="*/ 0 h 61"/>
                    <a:gd name="T18" fmla="*/ 2147483646 w 43"/>
                    <a:gd name="T19" fmla="*/ 2147483646 h 61"/>
                    <a:gd name="T20" fmla="*/ 2147483646 w 43"/>
                    <a:gd name="T21" fmla="*/ 2147483646 h 61"/>
                    <a:gd name="T22" fmla="*/ 2147483646 w 43"/>
                    <a:gd name="T23" fmla="*/ 2147483646 h 61"/>
                    <a:gd name="T24" fmla="*/ 2147483646 w 43"/>
                    <a:gd name="T25" fmla="*/ 2147483646 h 61"/>
                    <a:gd name="T26" fmla="*/ 2147483646 w 43"/>
                    <a:gd name="T27" fmla="*/ 2147483646 h 61"/>
                    <a:gd name="T28" fmla="*/ 2147483646 w 43"/>
                    <a:gd name="T29" fmla="*/ 2147483646 h 61"/>
                    <a:gd name="T30" fmla="*/ 2147483646 w 43"/>
                    <a:gd name="T31" fmla="*/ 2147483646 h 61"/>
                    <a:gd name="T32" fmla="*/ 2147483646 w 43"/>
                    <a:gd name="T33" fmla="*/ 2147483646 h 61"/>
                    <a:gd name="T34" fmla="*/ 2147483646 w 43"/>
                    <a:gd name="T35" fmla="*/ 2147483646 h 61"/>
                    <a:gd name="T36" fmla="*/ 2147483646 w 43"/>
                    <a:gd name="T37" fmla="*/ 2147483646 h 61"/>
                    <a:gd name="T38" fmla="*/ 2147483646 w 43"/>
                    <a:gd name="T39" fmla="*/ 2147483646 h 61"/>
                    <a:gd name="T40" fmla="*/ 2147483646 w 43"/>
                    <a:gd name="T41" fmla="*/ 2147483646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" h="61">
                      <a:moveTo>
                        <a:pt x="0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9" y="0"/>
                        <a:pt x="41" y="2"/>
                        <a:pt x="41" y="16"/>
                      </a:cubicBezTo>
                      <a:cubicBezTo>
                        <a:pt x="41" y="23"/>
                        <a:pt x="36" y="28"/>
                        <a:pt x="29" y="29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7" y="30"/>
                        <a:pt x="43" y="36"/>
                        <a:pt x="43" y="44"/>
                      </a:cubicBezTo>
                      <a:cubicBezTo>
                        <a:pt x="43" y="59"/>
                        <a:pt x="29" y="61"/>
                        <a:pt x="2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25"/>
                      </a:move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22" y="25"/>
                        <a:pt x="29" y="24"/>
                        <a:pt x="29" y="17"/>
                      </a:cubicBezTo>
                      <a:cubicBezTo>
                        <a:pt x="29" y="10"/>
                        <a:pt x="23" y="10"/>
                        <a:pt x="17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25"/>
                      </a:lnTo>
                      <a:close/>
                      <a:moveTo>
                        <a:pt x="12" y="52"/>
                      </a:move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24" y="52"/>
                        <a:pt x="31" y="50"/>
                        <a:pt x="31" y="43"/>
                      </a:cubicBezTo>
                      <a:cubicBezTo>
                        <a:pt x="31" y="35"/>
                        <a:pt x="24" y="34"/>
                        <a:pt x="18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46" name="Freeform 16"/>
                <p:cNvSpPr>
                  <a:spLocks noEditPoints="1"/>
                </p:cNvSpPr>
                <p:nvPr userDrawn="1"/>
              </p:nvSpPr>
              <p:spPr bwMode="auto">
                <a:xfrm>
                  <a:off x="4981575" y="3121026"/>
                  <a:ext cx="330200" cy="390525"/>
                </a:xfrm>
                <a:custGeom>
                  <a:avLst/>
                  <a:gdLst>
                    <a:gd name="T0" fmla="*/ 0 w 52"/>
                    <a:gd name="T1" fmla="*/ 0 h 61"/>
                    <a:gd name="T2" fmla="*/ 2147483646 w 52"/>
                    <a:gd name="T3" fmla="*/ 0 h 61"/>
                    <a:gd name="T4" fmla="*/ 2147483646 w 52"/>
                    <a:gd name="T5" fmla="*/ 2147483646 h 61"/>
                    <a:gd name="T6" fmla="*/ 2147483646 w 52"/>
                    <a:gd name="T7" fmla="*/ 2147483646 h 61"/>
                    <a:gd name="T8" fmla="*/ 0 w 52"/>
                    <a:gd name="T9" fmla="*/ 2147483646 h 61"/>
                    <a:gd name="T10" fmla="*/ 0 w 52"/>
                    <a:gd name="T11" fmla="*/ 0 h 61"/>
                    <a:gd name="T12" fmla="*/ 2147483646 w 52"/>
                    <a:gd name="T13" fmla="*/ 2147483646 h 61"/>
                    <a:gd name="T14" fmla="*/ 2147483646 w 52"/>
                    <a:gd name="T15" fmla="*/ 2147483646 h 61"/>
                    <a:gd name="T16" fmla="*/ 2147483646 w 52"/>
                    <a:gd name="T17" fmla="*/ 2147483646 h 61"/>
                    <a:gd name="T18" fmla="*/ 2147483646 w 52"/>
                    <a:gd name="T19" fmla="*/ 2147483646 h 61"/>
                    <a:gd name="T20" fmla="*/ 2147483646 w 52"/>
                    <a:gd name="T21" fmla="*/ 2147483646 h 61"/>
                    <a:gd name="T22" fmla="*/ 2147483646 w 52"/>
                    <a:gd name="T23" fmla="*/ 2147483646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61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5" y="0"/>
                        <a:pt x="52" y="6"/>
                        <a:pt x="52" y="31"/>
                      </a:cubicBezTo>
                      <a:cubicBezTo>
                        <a:pt x="52" y="55"/>
                        <a:pt x="35" y="61"/>
                        <a:pt x="16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0"/>
                      </a:lnTo>
                      <a:close/>
                      <a:moveTo>
                        <a:pt x="12" y="52"/>
                      </a:move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29" y="52"/>
                        <a:pt x="39" y="44"/>
                        <a:pt x="39" y="31"/>
                      </a:cubicBezTo>
                      <a:cubicBezTo>
                        <a:pt x="39" y="17"/>
                        <a:pt x="29" y="10"/>
                        <a:pt x="19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47" name="Rectangle 17"/>
                <p:cNvSpPr>
                  <a:spLocks noChangeArrowheads="1"/>
                </p:cNvSpPr>
                <p:nvPr userDrawn="1"/>
              </p:nvSpPr>
              <p:spPr bwMode="auto">
                <a:xfrm>
                  <a:off x="1188746" y="2802740"/>
                  <a:ext cx="689274" cy="1035752"/>
                </a:xfrm>
                <a:prstGeom prst="rect">
                  <a:avLst/>
                </a:prstGeom>
                <a:solidFill>
                  <a:srgbClr val="182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GB" altLang="en-US" smtClean="0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48" name="Freeform 18"/>
                <p:cNvSpPr>
                  <a:spLocks/>
                </p:cNvSpPr>
                <p:nvPr userDrawn="1"/>
              </p:nvSpPr>
              <p:spPr bwMode="auto">
                <a:xfrm>
                  <a:off x="1395412" y="2801938"/>
                  <a:ext cx="425450" cy="1035050"/>
                </a:xfrm>
                <a:custGeom>
                  <a:avLst/>
                  <a:gdLst>
                    <a:gd name="T0" fmla="*/ 2147483646 w 67"/>
                    <a:gd name="T1" fmla="*/ 2147483646 h 162"/>
                    <a:gd name="T2" fmla="*/ 2147483646 w 67"/>
                    <a:gd name="T3" fmla="*/ 0 h 162"/>
                    <a:gd name="T4" fmla="*/ 2147483646 w 67"/>
                    <a:gd name="T5" fmla="*/ 0 h 162"/>
                    <a:gd name="T6" fmla="*/ 2147483646 w 67"/>
                    <a:gd name="T7" fmla="*/ 2147483646 h 162"/>
                    <a:gd name="T8" fmla="*/ 2147483646 w 67"/>
                    <a:gd name="T9" fmla="*/ 2147483646 h 162"/>
                    <a:gd name="T10" fmla="*/ 2147483646 w 67"/>
                    <a:gd name="T11" fmla="*/ 2147483646 h 162"/>
                    <a:gd name="T12" fmla="*/ 2147483646 w 67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162">
                      <a:moveTo>
                        <a:pt x="12" y="98"/>
                      </a:moveTo>
                      <a:cubicBezTo>
                        <a:pt x="13" y="59"/>
                        <a:pt x="35" y="23"/>
                        <a:pt x="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19" y="23"/>
                        <a:pt x="2" y="55"/>
                        <a:pt x="1" y="91"/>
                      </a:cubicBezTo>
                      <a:cubicBezTo>
                        <a:pt x="0" y="119"/>
                        <a:pt x="6" y="140"/>
                        <a:pt x="21" y="162"/>
                      </a:cubicBezTo>
                      <a:cubicBezTo>
                        <a:pt x="26" y="162"/>
                        <a:pt x="26" y="162"/>
                        <a:pt x="26" y="162"/>
                      </a:cubicBezTo>
                      <a:cubicBezTo>
                        <a:pt x="15" y="142"/>
                        <a:pt x="11" y="121"/>
                        <a:pt x="12" y="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49" name="Freeform 19"/>
                <p:cNvSpPr>
                  <a:spLocks/>
                </p:cNvSpPr>
                <p:nvPr userDrawn="1"/>
              </p:nvSpPr>
              <p:spPr bwMode="auto">
                <a:xfrm>
                  <a:off x="1287463" y="2801938"/>
                  <a:ext cx="323850" cy="1035050"/>
                </a:xfrm>
                <a:custGeom>
                  <a:avLst/>
                  <a:gdLst>
                    <a:gd name="T0" fmla="*/ 2147483646 w 51"/>
                    <a:gd name="T1" fmla="*/ 2147483646 h 162"/>
                    <a:gd name="T2" fmla="*/ 2147483646 w 51"/>
                    <a:gd name="T3" fmla="*/ 2147483646 h 162"/>
                    <a:gd name="T4" fmla="*/ 2147483646 w 51"/>
                    <a:gd name="T5" fmla="*/ 0 h 162"/>
                    <a:gd name="T6" fmla="*/ 2147483646 w 51"/>
                    <a:gd name="T7" fmla="*/ 0 h 162"/>
                    <a:gd name="T8" fmla="*/ 2147483646 w 51"/>
                    <a:gd name="T9" fmla="*/ 2147483646 h 162"/>
                    <a:gd name="T10" fmla="*/ 2147483646 w 51"/>
                    <a:gd name="T11" fmla="*/ 2147483646 h 162"/>
                    <a:gd name="T12" fmla="*/ 2147483646 w 51"/>
                    <a:gd name="T13" fmla="*/ 2147483646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1" h="162">
                      <a:moveTo>
                        <a:pt x="32" y="162"/>
                      </a:moveTo>
                      <a:cubicBezTo>
                        <a:pt x="19" y="148"/>
                        <a:pt x="4" y="122"/>
                        <a:pt x="2" y="94"/>
                      </a:cubicBezTo>
                      <a:cubicBezTo>
                        <a:pt x="0" y="60"/>
                        <a:pt x="11" y="27"/>
                        <a:pt x="3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4" y="28"/>
                        <a:pt x="9" y="65"/>
                        <a:pt x="13" y="101"/>
                      </a:cubicBezTo>
                      <a:cubicBezTo>
                        <a:pt x="15" y="124"/>
                        <a:pt x="24" y="142"/>
                        <a:pt x="38" y="162"/>
                      </a:cubicBezTo>
                      <a:lnTo>
                        <a:pt x="32" y="16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50" name="Freeform 20"/>
                <p:cNvSpPr>
                  <a:spLocks/>
                </p:cNvSpPr>
                <p:nvPr userDrawn="1"/>
              </p:nvSpPr>
              <p:spPr bwMode="auto">
                <a:xfrm>
                  <a:off x="1522412" y="3006727"/>
                  <a:ext cx="234950" cy="625475"/>
                </a:xfrm>
                <a:custGeom>
                  <a:avLst/>
                  <a:gdLst>
                    <a:gd name="T0" fmla="*/ 2147483646 w 37"/>
                    <a:gd name="T1" fmla="*/ 2147483646 h 98"/>
                    <a:gd name="T2" fmla="*/ 2147483646 w 37"/>
                    <a:gd name="T3" fmla="*/ 2147483646 h 98"/>
                    <a:gd name="T4" fmla="*/ 2147483646 w 37"/>
                    <a:gd name="T5" fmla="*/ 2147483646 h 98"/>
                    <a:gd name="T6" fmla="*/ 2147483646 w 37"/>
                    <a:gd name="T7" fmla="*/ 2147483646 h 98"/>
                    <a:gd name="T8" fmla="*/ 2147483646 w 37"/>
                    <a:gd name="T9" fmla="*/ 2147483646 h 98"/>
                    <a:gd name="T10" fmla="*/ 2147483646 w 37"/>
                    <a:gd name="T11" fmla="*/ 2147483646 h 98"/>
                    <a:gd name="T12" fmla="*/ 2147483646 w 37"/>
                    <a:gd name="T13" fmla="*/ 2147483646 h 98"/>
                    <a:gd name="T14" fmla="*/ 2147483646 w 37"/>
                    <a:gd name="T15" fmla="*/ 2147483646 h 98"/>
                    <a:gd name="T16" fmla="*/ 0 w 37"/>
                    <a:gd name="T17" fmla="*/ 2147483646 h 98"/>
                    <a:gd name="T18" fmla="*/ 2147483646 w 37"/>
                    <a:gd name="T19" fmla="*/ 2147483646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98">
                      <a:moveTo>
                        <a:pt x="1" y="96"/>
                      </a:moveTo>
                      <a:cubicBezTo>
                        <a:pt x="13" y="84"/>
                        <a:pt x="24" y="66"/>
                        <a:pt x="27" y="49"/>
                      </a:cubicBezTo>
                      <a:cubicBezTo>
                        <a:pt x="32" y="24"/>
                        <a:pt x="26" y="4"/>
                        <a:pt x="26" y="2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0"/>
                        <a:pt x="28" y="5"/>
                        <a:pt x="30" y="8"/>
                      </a:cubicBezTo>
                      <a:cubicBezTo>
                        <a:pt x="33" y="15"/>
                        <a:pt x="37" y="26"/>
                        <a:pt x="36" y="39"/>
                      </a:cubicBezTo>
                      <a:cubicBezTo>
                        <a:pt x="36" y="54"/>
                        <a:pt x="31" y="70"/>
                        <a:pt x="20" y="82"/>
                      </a:cubicBezTo>
                      <a:cubicBezTo>
                        <a:pt x="17" y="86"/>
                        <a:pt x="13" y="90"/>
                        <a:pt x="8" y="93"/>
                      </a:cubicBezTo>
                      <a:cubicBezTo>
                        <a:pt x="5" y="95"/>
                        <a:pt x="0" y="98"/>
                        <a:pt x="0" y="97"/>
                      </a:cubicBezTo>
                      <a:cubicBezTo>
                        <a:pt x="0" y="97"/>
                        <a:pt x="1" y="97"/>
                        <a:pt x="1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  <p:sp>
              <p:nvSpPr>
                <p:cNvPr id="1051" name="Freeform 21"/>
                <p:cNvSpPr>
                  <a:spLocks/>
                </p:cNvSpPr>
                <p:nvPr userDrawn="1"/>
              </p:nvSpPr>
              <p:spPr bwMode="auto">
                <a:xfrm>
                  <a:off x="1522413" y="3184526"/>
                  <a:ext cx="152400" cy="447675"/>
                </a:xfrm>
                <a:custGeom>
                  <a:avLst/>
                  <a:gdLst>
                    <a:gd name="T0" fmla="*/ 2147483646 w 24"/>
                    <a:gd name="T1" fmla="*/ 2147483646 h 70"/>
                    <a:gd name="T2" fmla="*/ 2147483646 w 24"/>
                    <a:gd name="T3" fmla="*/ 2147483646 h 70"/>
                    <a:gd name="T4" fmla="*/ 2147483646 w 24"/>
                    <a:gd name="T5" fmla="*/ 2147483646 h 70"/>
                    <a:gd name="T6" fmla="*/ 2147483646 w 24"/>
                    <a:gd name="T7" fmla="*/ 0 h 70"/>
                    <a:gd name="T8" fmla="*/ 2147483646 w 24"/>
                    <a:gd name="T9" fmla="*/ 2147483646 h 70"/>
                    <a:gd name="T10" fmla="*/ 2147483646 w 24"/>
                    <a:gd name="T11" fmla="*/ 2147483646 h 70"/>
                    <a:gd name="T12" fmla="*/ 2147483646 w 24"/>
                    <a:gd name="T13" fmla="*/ 2147483646 h 70"/>
                    <a:gd name="T14" fmla="*/ 2147483646 w 24"/>
                    <a:gd name="T15" fmla="*/ 2147483646 h 70"/>
                    <a:gd name="T16" fmla="*/ 0 w 24"/>
                    <a:gd name="T17" fmla="*/ 2147483646 h 70"/>
                    <a:gd name="T18" fmla="*/ 2147483646 w 24"/>
                    <a:gd name="T19" fmla="*/ 2147483646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70">
                      <a:moveTo>
                        <a:pt x="1" y="68"/>
                      </a:moveTo>
                      <a:cubicBezTo>
                        <a:pt x="9" y="59"/>
                        <a:pt x="16" y="46"/>
                        <a:pt x="18" y="34"/>
                      </a:cubicBezTo>
                      <a:cubicBezTo>
                        <a:pt x="20" y="16"/>
                        <a:pt x="15" y="2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6" y="3"/>
                        <a:pt x="18" y="5"/>
                      </a:cubicBezTo>
                      <a:cubicBezTo>
                        <a:pt x="20" y="10"/>
                        <a:pt x="23" y="17"/>
                        <a:pt x="24" y="26"/>
                      </a:cubicBezTo>
                      <a:cubicBezTo>
                        <a:pt x="24" y="37"/>
                        <a:pt x="21" y="49"/>
                        <a:pt x="14" y="58"/>
                      </a:cubicBezTo>
                      <a:cubicBezTo>
                        <a:pt x="12" y="61"/>
                        <a:pt x="9" y="64"/>
                        <a:pt x="6" y="66"/>
                      </a:cubicBezTo>
                      <a:cubicBezTo>
                        <a:pt x="4" y="67"/>
                        <a:pt x="0" y="70"/>
                        <a:pt x="0" y="69"/>
                      </a:cubicBezTo>
                      <a:cubicBezTo>
                        <a:pt x="0" y="69"/>
                        <a:pt x="0" y="69"/>
                        <a:pt x="1" y="68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182F7C"/>
                    </a:solidFill>
                  </a:endParaRPr>
                </a:p>
              </p:txBody>
            </p:sp>
          </p:grpSp>
          <p:sp>
            <p:nvSpPr>
              <p:cNvPr id="1033" name="Freeform 22"/>
              <p:cNvSpPr>
                <a:spLocks/>
              </p:cNvSpPr>
              <p:nvPr userDrawn="1"/>
            </p:nvSpPr>
            <p:spPr bwMode="auto">
              <a:xfrm>
                <a:off x="-20583773" y="3038475"/>
                <a:ext cx="21701376" cy="587377"/>
              </a:xfrm>
              <a:custGeom>
                <a:avLst/>
                <a:gdLst>
                  <a:gd name="T0" fmla="*/ 2147483646 w 704"/>
                  <a:gd name="T1" fmla="*/ 0 h 370"/>
                  <a:gd name="T2" fmla="*/ 0 w 704"/>
                  <a:gd name="T3" fmla="*/ 0 h 370"/>
                  <a:gd name="T4" fmla="*/ 0 w 704"/>
                  <a:gd name="T5" fmla="*/ 2147483646 h 370"/>
                  <a:gd name="T6" fmla="*/ 2147483646 w 704"/>
                  <a:gd name="T7" fmla="*/ 2147483646 h 370"/>
                  <a:gd name="T8" fmla="*/ 2147483646 w 704"/>
                  <a:gd name="T9" fmla="*/ 2147483646 h 370"/>
                  <a:gd name="T10" fmla="*/ 2147483646 w 704"/>
                  <a:gd name="T11" fmla="*/ 0 h 370"/>
                  <a:gd name="T12" fmla="*/ 2147483646 w 704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4" h="370">
                    <a:moveTo>
                      <a:pt x="352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352" y="370"/>
                    </a:lnTo>
                    <a:lnTo>
                      <a:pt x="704" y="370"/>
                    </a:lnTo>
                    <a:lnTo>
                      <a:pt x="704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182F7C"/>
                  </a:solidFill>
                </a:endParaRPr>
              </a:p>
            </p:txBody>
          </p:sp>
          <p:sp>
            <p:nvSpPr>
              <p:cNvPr id="1034" name="Freeform 23"/>
              <p:cNvSpPr>
                <a:spLocks/>
              </p:cNvSpPr>
              <p:nvPr userDrawn="1"/>
            </p:nvSpPr>
            <p:spPr bwMode="auto">
              <a:xfrm>
                <a:off x="5584825" y="3038479"/>
                <a:ext cx="1118110" cy="587376"/>
              </a:xfrm>
              <a:custGeom>
                <a:avLst/>
                <a:gdLst>
                  <a:gd name="T0" fmla="*/ 2147483646 w 2818"/>
                  <a:gd name="T1" fmla="*/ 0 h 370"/>
                  <a:gd name="T2" fmla="*/ 0 w 2818"/>
                  <a:gd name="T3" fmla="*/ 0 h 370"/>
                  <a:gd name="T4" fmla="*/ 0 w 2818"/>
                  <a:gd name="T5" fmla="*/ 2147483646 h 370"/>
                  <a:gd name="T6" fmla="*/ 2147483646 w 2818"/>
                  <a:gd name="T7" fmla="*/ 2147483646 h 370"/>
                  <a:gd name="T8" fmla="*/ 2147483646 w 2818"/>
                  <a:gd name="T9" fmla="*/ 2147483646 h 370"/>
                  <a:gd name="T10" fmla="*/ 2147483646 w 2818"/>
                  <a:gd name="T11" fmla="*/ 0 h 370"/>
                  <a:gd name="T12" fmla="*/ 2147483646 w 2818"/>
                  <a:gd name="T13" fmla="*/ 0 h 3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8" h="370">
                    <a:moveTo>
                      <a:pt x="1407" y="0"/>
                    </a:moveTo>
                    <a:lnTo>
                      <a:pt x="0" y="0"/>
                    </a:lnTo>
                    <a:lnTo>
                      <a:pt x="0" y="370"/>
                    </a:lnTo>
                    <a:lnTo>
                      <a:pt x="1407" y="370"/>
                    </a:lnTo>
                    <a:lnTo>
                      <a:pt x="2818" y="370"/>
                    </a:lnTo>
                    <a:lnTo>
                      <a:pt x="2818" y="0"/>
                    </a:lnTo>
                    <a:lnTo>
                      <a:pt x="1407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182F7C"/>
                  </a:solidFill>
                </a:endParaRPr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5763" y="106363"/>
            <a:ext cx="252412" cy="12382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56FEF9F-01A9-4C2C-BD0C-E721A4B7DF85}" type="slidenum">
              <a:rPr lang="en-GB">
                <a:solidFill>
                  <a:srgbClr val="182F7C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82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5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6350" algn="l" rtl="0" eaLnBrk="0" fontAlgn="base" hangingPunct="0">
        <a:spcBef>
          <a:spcPts val="1200"/>
        </a:spcBef>
        <a:spcAft>
          <a:spcPts val="60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350" algn="l" rtl="0" eaLnBrk="0" fontAlgn="base" hangingPunct="0">
        <a:spcBef>
          <a:spcPts val="1200"/>
        </a:spcBef>
        <a:spcAft>
          <a:spcPts val="600"/>
        </a:spcAft>
        <a:buFont typeface="Arial" panose="020B0604020202020204" pitchFamily="34" charset="0"/>
        <a:defRPr sz="1600" kern="1200">
          <a:solidFill>
            <a:srgbClr val="7F7F7F"/>
          </a:solidFill>
          <a:latin typeface="+mn-lt"/>
          <a:ea typeface="+mn-ea"/>
          <a:cs typeface="+mn-cs"/>
        </a:defRPr>
      </a:lvl2pPr>
      <a:lvl3pPr marL="266700" indent="-26035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271463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804863" indent="-2667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ctrTitle"/>
          </p:nvPr>
        </p:nvSpPr>
        <p:spPr>
          <a:xfrm>
            <a:off x="641350" y="903288"/>
            <a:ext cx="5087938" cy="2516187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Tazwiry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7171" name="Subtitle 6"/>
          <p:cNvSpPr>
            <a:spLocks noGrp="1"/>
          </p:cNvSpPr>
          <p:nvPr>
            <p:ph type="subTitle" idx="1"/>
          </p:nvPr>
        </p:nvSpPr>
        <p:spPr>
          <a:xfrm>
            <a:off x="641350" y="3040063"/>
            <a:ext cx="5478463" cy="2376487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Team Name: </a:t>
            </a:r>
            <a:r>
              <a:rPr lang="en-GB" altLang="en-US" dirty="0" err="1"/>
              <a:t>Pixtective</a:t>
            </a:r>
            <a:endParaRPr lang="en-GB" altLang="en-US" b="1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b="1" dirty="0" smtClean="0"/>
              <a:t>Team Members: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b="1" dirty="0" err="1" smtClean="0"/>
              <a:t>Hatem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Herzawy</a:t>
            </a:r>
            <a:endParaRPr lang="en-GB" altLang="en-US" b="1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b="1" dirty="0" smtClean="0"/>
              <a:t>Caroline Kamal</a:t>
            </a:r>
            <a:endParaRPr lang="en-GB" altLang="en-US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b="1" dirty="0" smtClean="0"/>
              <a:t>Diana </a:t>
            </a:r>
            <a:r>
              <a:rPr lang="en-GB" altLang="en-US" b="1" dirty="0" err="1" smtClean="0"/>
              <a:t>Salama</a:t>
            </a:r>
            <a:endParaRPr lang="en-GB" altLang="en-US" b="1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b="1" dirty="0" smtClean="0"/>
              <a:t>Sylvia El </a:t>
            </a:r>
            <a:r>
              <a:rPr lang="en-GB" altLang="en-US" b="1" dirty="0" err="1" smtClean="0"/>
              <a:t>maraghy</a:t>
            </a:r>
            <a:endParaRPr lang="en-GB" alt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37684" y="681372"/>
            <a:ext cx="4633434" cy="47351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94873" y="1648326"/>
            <a:ext cx="9186196" cy="4511842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Have you ever thought of the amount of fraud that happens from signature verification ?</a:t>
            </a:r>
          </a:p>
          <a:p>
            <a:pPr algn="ctr"/>
            <a:endParaRPr lang="en-US" sz="8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</a:rPr>
              <a:t>60%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9BCBDA51-0D22-4269-8E62-EF174DBE69C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50648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279400" y="795004"/>
            <a:ext cx="11637963" cy="663575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Business case</a:t>
            </a:r>
            <a:endParaRPr lang="en-GB" altLang="en-US" dirty="0" smtClean="0"/>
          </a:p>
        </p:txBody>
      </p:sp>
      <p:sp>
        <p:nvSpPr>
          <p:cNvPr id="9219" name="Slide Number Placeholder 7"/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AC806-1433-4A6E-8B83-ACE1A1739C5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mtClean="0"/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t="12029" r="18192" b="5264"/>
          <a:stretch>
            <a:fillRect/>
          </a:stretch>
        </p:blipFill>
        <p:spPr bwMode="auto">
          <a:xfrm>
            <a:off x="10263188" y="5437188"/>
            <a:ext cx="1804987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480050"/>
            <a:ext cx="13081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College\Year4\Senior GP\NBD\skilled professiona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1193884"/>
            <a:ext cx="1237944" cy="12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4826" y="1560977"/>
            <a:ext cx="6795168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Cost of time consumed to verify the signature 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Cost of Fraud ( Cost of Human Error 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Turn around time for signature verification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Inefficient allocation of front liners time. </a:t>
            </a:r>
            <a:endParaRPr lang="en-US" sz="2000" b="1" dirty="0"/>
          </a:p>
          <a:p>
            <a:endParaRPr lang="en-US" sz="2400" b="1" dirty="0" smtClean="0"/>
          </a:p>
        </p:txBody>
      </p:sp>
      <p:pic>
        <p:nvPicPr>
          <p:cNvPr id="1034" name="Picture 10" descr="D:\College\Year4\Senior GP\NBD\err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282" y="3472979"/>
            <a:ext cx="1371466" cy="14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College\Year4\Senior GP\NBD\time&amp;effor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67" y="2617555"/>
            <a:ext cx="2536842" cy="8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9400" y="1660358"/>
            <a:ext cx="7252368" cy="3741838"/>
          </a:xfrm>
        </p:spPr>
        <p:txBody>
          <a:bodyPr/>
          <a:lstStyle/>
          <a:p>
            <a:pPr marL="29210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Tazwiry’s</a:t>
            </a:r>
            <a:r>
              <a:rPr lang="en-US" altLang="en-US" sz="2400" dirty="0"/>
              <a:t> role </a:t>
            </a:r>
            <a:r>
              <a:rPr lang="en-US" altLang="en-US" sz="2400" dirty="0" smtClean="0"/>
              <a:t>is identifying the signature authenticity by identifying the writer’s signature. </a:t>
            </a:r>
          </a:p>
          <a:p>
            <a:pPr marL="29210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 smtClean="0"/>
          </a:p>
          <a:p>
            <a:pPr marL="29210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How it works: </a:t>
            </a:r>
          </a:p>
          <a:p>
            <a:pPr eaLnBrk="1" hangingPunct="1"/>
            <a:r>
              <a:rPr lang="en-US" altLang="en-US" sz="2400" dirty="0" smtClean="0"/>
              <a:t>Feature extraction of each writer’s signature style an match each writer’s style to detect the accuracy, if accuracy is high enough then the signature is correct, otherwise it’s fraud. </a:t>
            </a:r>
            <a:endParaRPr lang="en-US" alt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9BCBDA51-0D22-4269-8E62-EF174DBE69C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480050"/>
            <a:ext cx="13081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t="12029" r="18192" b="5264"/>
          <a:stretch>
            <a:fillRect/>
          </a:stretch>
        </p:blipFill>
        <p:spPr bwMode="auto">
          <a:xfrm>
            <a:off x="10263188" y="5437188"/>
            <a:ext cx="1804987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pc\Desktop\security-concept-focus-fraud-investigation-16674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74" y="1566863"/>
            <a:ext cx="4163301" cy="383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60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/>
              <a:t>Benefits</a:t>
            </a:r>
            <a:endParaRPr lang="en-GB" altLang="en-US" dirty="0" smtClean="0"/>
          </a:p>
        </p:txBody>
      </p:sp>
      <p:sp>
        <p:nvSpPr>
          <p:cNvPr id="13315" name="Slide Number Placeholder 7"/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A142EE-87B4-4DDC-AE8C-1DA6DDD4E10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mtClean="0"/>
          </a:p>
        </p:txBody>
      </p:sp>
      <p:sp>
        <p:nvSpPr>
          <p:cNvPr id="13316" name="Content Placeholder 4"/>
          <p:cNvSpPr>
            <a:spLocks noGrp="1"/>
          </p:cNvSpPr>
          <p:nvPr>
            <p:ph sz="quarter" idx="13"/>
          </p:nvPr>
        </p:nvSpPr>
        <p:spPr>
          <a:xfrm>
            <a:off x="279400" y="1847850"/>
            <a:ext cx="7769725" cy="4730750"/>
          </a:xfrm>
        </p:spPr>
        <p:txBody>
          <a:bodyPr/>
          <a:lstStyle/>
          <a:p>
            <a:pPr marL="29210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Tazwiry</a:t>
            </a:r>
            <a:r>
              <a:rPr lang="en-US" altLang="en-US" sz="2400" dirty="0" smtClean="0"/>
              <a:t> is more </a:t>
            </a:r>
            <a:r>
              <a:rPr lang="en-US" altLang="en-US" sz="2400" dirty="0"/>
              <a:t>accurate than manually checking for fraud</a:t>
            </a:r>
            <a:r>
              <a:rPr lang="en-US" altLang="en-US" sz="2400" dirty="0" smtClean="0"/>
              <a:t>.</a:t>
            </a:r>
          </a:p>
          <a:p>
            <a:pPr marL="29210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Tazwiry</a:t>
            </a:r>
            <a:r>
              <a:rPr lang="en-US" altLang="en-US" sz="2400" dirty="0" smtClean="0"/>
              <a:t> is </a:t>
            </a:r>
            <a:r>
              <a:rPr lang="en-US" altLang="en-US" sz="2400" dirty="0"/>
              <a:t>m</a:t>
            </a:r>
            <a:r>
              <a:rPr lang="en-US" altLang="en-US" sz="2400" dirty="0" smtClean="0"/>
              <a:t>ore </a:t>
            </a:r>
            <a:r>
              <a:rPr lang="en-US" altLang="en-US" sz="2400" dirty="0"/>
              <a:t>secure</a:t>
            </a:r>
            <a:r>
              <a:rPr lang="en-US" altLang="en-US" sz="2400" dirty="0" smtClean="0"/>
              <a:t>.</a:t>
            </a:r>
          </a:p>
          <a:p>
            <a:pPr marL="29210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 </a:t>
            </a:r>
            <a:r>
              <a:rPr lang="en-US" altLang="en-US" sz="2400" dirty="0" err="1"/>
              <a:t>Tazwiry</a:t>
            </a:r>
            <a:r>
              <a:rPr lang="en-US" altLang="en-US" sz="2400" dirty="0"/>
              <a:t> s</a:t>
            </a:r>
            <a:r>
              <a:rPr lang="en-US" altLang="en-US" sz="2400" dirty="0" smtClean="0"/>
              <a:t>aves time, effort and cost </a:t>
            </a:r>
            <a:endParaRPr lang="en-US" altLang="en-US" sz="2000" dirty="0" smtClean="0"/>
          </a:p>
          <a:p>
            <a:pPr marL="29210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Tazwiry</a:t>
            </a:r>
            <a:r>
              <a:rPr lang="en-US" altLang="en-US" sz="2400" dirty="0"/>
              <a:t> can detect the type of forgery if found</a:t>
            </a:r>
            <a:r>
              <a:rPr lang="en-US" altLang="en-US" sz="2400" dirty="0" smtClean="0"/>
              <a:t>.</a:t>
            </a:r>
          </a:p>
          <a:p>
            <a:pPr marL="29210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Tazwiry</a:t>
            </a:r>
            <a:r>
              <a:rPr lang="en-US" altLang="en-US" sz="2400" dirty="0" smtClean="0"/>
              <a:t> ensuring Customer satisfaction.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t="12029" r="18192" b="5264"/>
          <a:stretch>
            <a:fillRect/>
          </a:stretch>
        </p:blipFill>
        <p:spPr bwMode="auto">
          <a:xfrm>
            <a:off x="10263188" y="5437188"/>
            <a:ext cx="1804987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480050"/>
            <a:ext cx="13081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College\Year4\Senior GP\NBD\save-time-and-effor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0"/>
          <a:stretch/>
        </p:blipFill>
        <p:spPr bwMode="auto">
          <a:xfrm>
            <a:off x="7339143" y="2290765"/>
            <a:ext cx="4729029" cy="30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ctrTitle"/>
          </p:nvPr>
        </p:nvSpPr>
        <p:spPr>
          <a:xfrm>
            <a:off x="641350" y="903288"/>
            <a:ext cx="5087938" cy="2516187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882546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irates Template">
  <a:themeElements>
    <a:clrScheme name="Emirates">
      <a:dk1>
        <a:srgbClr val="182F7C"/>
      </a:dk1>
      <a:lt1>
        <a:sysClr val="window" lastClr="FFFFFF"/>
      </a:lt1>
      <a:dk2>
        <a:srgbClr val="000000"/>
      </a:dk2>
      <a:lt2>
        <a:srgbClr val="CACCDF"/>
      </a:lt2>
      <a:accent1>
        <a:srgbClr val="182F7C"/>
      </a:accent1>
      <a:accent2>
        <a:srgbClr val="FF9900"/>
      </a:accent2>
      <a:accent3>
        <a:srgbClr val="009CDE"/>
      </a:accent3>
      <a:accent4>
        <a:srgbClr val="FFC72C"/>
      </a:accent4>
      <a:accent5>
        <a:srgbClr val="99D6EA"/>
      </a:accent5>
      <a:accent6>
        <a:srgbClr val="FC4C02"/>
      </a:accent6>
      <a:hlink>
        <a:srgbClr val="182F7C"/>
      </a:hlink>
      <a:folHlink>
        <a:srgbClr val="182F7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miratesTemplate_v8" id="{A118FA1D-2491-224D-88E9-29BBEFB1740C}" vid="{DE880D19-CBA0-104F-AEC9-E57B2A566004}"/>
    </a:ext>
  </a:extLst>
</a:theme>
</file>

<file path=ppt/theme/theme2.xml><?xml version="1.0" encoding="utf-8"?>
<a:theme xmlns:a="http://schemas.openxmlformats.org/drawingml/2006/main" name="1_Emirates Template">
  <a:themeElements>
    <a:clrScheme name="Emirates">
      <a:dk1>
        <a:srgbClr val="182F7C"/>
      </a:dk1>
      <a:lt1>
        <a:sysClr val="window" lastClr="FFFFFF"/>
      </a:lt1>
      <a:dk2>
        <a:srgbClr val="000000"/>
      </a:dk2>
      <a:lt2>
        <a:srgbClr val="CACCDF"/>
      </a:lt2>
      <a:accent1>
        <a:srgbClr val="182F7C"/>
      </a:accent1>
      <a:accent2>
        <a:srgbClr val="FF9900"/>
      </a:accent2>
      <a:accent3>
        <a:srgbClr val="009CDE"/>
      </a:accent3>
      <a:accent4>
        <a:srgbClr val="FFC72C"/>
      </a:accent4>
      <a:accent5>
        <a:srgbClr val="99D6EA"/>
      </a:accent5>
      <a:accent6>
        <a:srgbClr val="FC4C02"/>
      </a:accent6>
      <a:hlink>
        <a:srgbClr val="182F7C"/>
      </a:hlink>
      <a:folHlink>
        <a:srgbClr val="182F7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miratesTemplate_v8" id="{A118FA1D-2491-224D-88E9-29BBEFB1740C}" vid="{DE880D19-CBA0-104F-AEC9-E57B2A566004}"/>
    </a:ext>
  </a:extLst>
</a:theme>
</file>

<file path=ppt/theme/theme3.xml><?xml version="1.0" encoding="utf-8"?>
<a:theme xmlns:a="http://schemas.openxmlformats.org/drawingml/2006/main" name="Office Theme">
  <a:themeElements>
    <a:clrScheme name="Emirates">
      <a:dk1>
        <a:srgbClr val="182F7C"/>
      </a:dk1>
      <a:lt1>
        <a:sysClr val="window" lastClr="FFFFFF"/>
      </a:lt1>
      <a:dk2>
        <a:srgbClr val="000000"/>
      </a:dk2>
      <a:lt2>
        <a:srgbClr val="CACCDF"/>
      </a:lt2>
      <a:accent1>
        <a:srgbClr val="182F7C"/>
      </a:accent1>
      <a:accent2>
        <a:srgbClr val="FF9900"/>
      </a:accent2>
      <a:accent3>
        <a:srgbClr val="009CDE"/>
      </a:accent3>
      <a:accent4>
        <a:srgbClr val="FFC72C"/>
      </a:accent4>
      <a:accent5>
        <a:srgbClr val="99D6EA"/>
      </a:accent5>
      <a:accent6>
        <a:srgbClr val="FC4C02"/>
      </a:accent6>
      <a:hlink>
        <a:srgbClr val="182F7C"/>
      </a:hlink>
      <a:folHlink>
        <a:srgbClr val="182F7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Emirates NBD_Final PPT_28102015</Template>
  <TotalTime>0</TotalTime>
  <Words>166</Words>
  <Application>Microsoft Office PowerPoint</Application>
  <PresentationFormat>Custom</PresentationFormat>
  <Paragraphs>41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Emirates Template</vt:lpstr>
      <vt:lpstr>1_Emirates Template</vt:lpstr>
      <vt:lpstr>Tazwiry   </vt:lpstr>
      <vt:lpstr>PowerPoint Presentation</vt:lpstr>
      <vt:lpstr>Business case</vt:lpstr>
      <vt:lpstr>Solution</vt:lpstr>
      <vt:lpstr>Benefits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2015-10-02T14:00:52Z</cp:lastPrinted>
  <dcterms:created xsi:type="dcterms:W3CDTF">2015-11-11T06:32:26Z</dcterms:created>
  <dcterms:modified xsi:type="dcterms:W3CDTF">2018-06-26T00:38:05Z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664206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D6.2.12</vt:lpwstr>
  </property>
</Properties>
</file>