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5143500" type="screen16x9"/>
  <p:notesSz cx="6858000" cy="9144000"/>
  <p:embeddedFontLst>
    <p:embeddedFont>
      <p:font typeface="Lato" panose="020B0604020202020204" charset="0"/>
      <p:regular r:id="rId16"/>
      <p:bold r:id="rId17"/>
      <p:italic r:id="rId18"/>
      <p:boldItalic r:id="rId19"/>
    </p:embeddedFont>
    <p:embeddedFont>
      <p:font typeface="Raleway" panose="020B0604020202020204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6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Shape 11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Shape 1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Shape 14"/>
          <p:cNvSpPr txBox="1">
            <a:spLocks noGrp="1"/>
          </p:cNvSpPr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ubTitle" idx="1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Shape 18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9" name="Shape 1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Shape 20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" name="Shape 2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6" name="Shape 2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Shape 2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Shape 3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Shape 3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Shape 3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2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" name="Shape 4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Shape 4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Shape 4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Shape 4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0" name="Shape 50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Shape 5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Shape 52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" name="Shape 6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Shape 6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Shape 6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ubTitle" idx="1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2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Shape 74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Shape 7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Shape 7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" name="Shape 77"/>
          <p:cNvSpPr txBox="1">
            <a:spLocks noGrp="1"/>
          </p:cNvSpPr>
          <p:nvPr>
            <p:ph type="title" hasCustomPrompt="1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treamlin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drive.google.com/file/d/17BdjsxN8auKzIQGfziwX7et3FRykHM8x/view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drive.google.com/file/d/1_u4-RkBMzNM7znq4PO3dbB0uUPH9h58t/view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drive.google.com/file/d/1ZFjEicg1mFf6XVpgc17dfh7VtndwOmau/view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X-M</a:t>
            </a:r>
            <a:r>
              <a:rPr lang="en-US" dirty="0"/>
              <a:t>YO</a:t>
            </a:r>
            <a:r>
              <a:rPr lang="en" dirty="0"/>
              <a:t> Assistive Limb</a:t>
            </a:r>
            <a:endParaRPr dirty="0"/>
          </a:p>
        </p:txBody>
      </p:sp>
      <p:sp>
        <p:nvSpPr>
          <p:cNvPr id="87" name="Shape 87"/>
          <p:cNvSpPr txBox="1">
            <a:spLocks noGrp="1"/>
          </p:cNvSpPr>
          <p:nvPr>
            <p:ph type="subTitle" idx="1"/>
          </p:nvPr>
        </p:nvSpPr>
        <p:spPr>
          <a:xfrm>
            <a:off x="804875" y="3310900"/>
            <a:ext cx="2306400" cy="151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Project By:</a:t>
            </a:r>
            <a:endParaRPr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Amr Hamdi</a:t>
            </a:r>
          </a:p>
          <a:p>
            <a:pPr marL="0" indent="0"/>
            <a:r>
              <a:rPr lang="en-US" dirty="0"/>
              <a:t>Hassan Hamdy</a:t>
            </a:r>
            <a:endParaRPr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Hossam Badr</a:t>
            </a:r>
            <a:endParaRPr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Philip Naguib</a:t>
            </a:r>
            <a:endParaRPr dirty="0"/>
          </a:p>
        </p:txBody>
      </p:sp>
      <p:sp>
        <p:nvSpPr>
          <p:cNvPr id="88" name="Shape 88"/>
          <p:cNvSpPr txBox="1">
            <a:spLocks noGrp="1"/>
          </p:cNvSpPr>
          <p:nvPr>
            <p:ph type="subTitle" idx="1"/>
          </p:nvPr>
        </p:nvSpPr>
        <p:spPr>
          <a:xfrm>
            <a:off x="6111150" y="3310900"/>
            <a:ext cx="2306400" cy="151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Supervised By:</a:t>
            </a:r>
            <a:endParaRPr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Dr. Sara</a:t>
            </a:r>
            <a:r>
              <a:rPr lang="en-US" dirty="0"/>
              <a:t>h</a:t>
            </a:r>
            <a:r>
              <a:rPr lang="en" dirty="0"/>
              <a:t> Nabil</a:t>
            </a:r>
            <a:endParaRPr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Eng: Youssef Mubarak</a:t>
            </a:r>
            <a:endParaRPr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Eng: Radwa Samy</a:t>
            </a:r>
            <a:endParaRPr dirty="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4BBF921F-8C55-4AB0-B246-B047C7465F7C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</p:spPr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2800" smtClean="0"/>
              <a:t>1</a:t>
            </a:fld>
            <a:endParaRPr lang="en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Demo 1</a:t>
            </a:r>
            <a:endParaRPr/>
          </a:p>
        </p:txBody>
      </p:sp>
      <p:pic>
        <p:nvPicPr>
          <p:cNvPr id="153" name="Shape 153" title="WhatsApp Video 2018-06-25 at 1.45.30 AM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82500" y="248275"/>
            <a:ext cx="7061500" cy="464692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0D336B38-4F01-4336-93CD-61ED120B73D4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418150" y="4749851"/>
            <a:ext cx="666852" cy="393600"/>
          </a:xfrm>
        </p:spPr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2800" smtClean="0"/>
              <a:t>10</a:t>
            </a:fld>
            <a:endParaRPr lang="en" sz="2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Demo 2</a:t>
            </a:r>
            <a:endParaRPr/>
          </a:p>
        </p:txBody>
      </p:sp>
      <p:pic>
        <p:nvPicPr>
          <p:cNvPr id="159" name="Shape 159" title="WhatsApp Video 2018-06-25 at 1.45.22 AM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57425" y="514325"/>
            <a:ext cx="7086575" cy="462917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3EBFE954-06C8-46BA-B4DE-6E3AF1608ADF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418150" y="4749851"/>
            <a:ext cx="666852" cy="393600"/>
          </a:xfrm>
        </p:spPr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2800" smtClean="0"/>
              <a:t>11</a:t>
            </a:fld>
            <a:endParaRPr lang="en" sz="2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619143-B2C1-4AE0-8C3B-663CF34F2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Any Questions?</a:t>
            </a:r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838AB4C9-2694-4D2B-A094-DD631879E0BD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417850" y="4749851"/>
            <a:ext cx="667152" cy="393600"/>
          </a:xfrm>
        </p:spPr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2800" smtClean="0"/>
              <a:t>12</a:t>
            </a:fld>
            <a:endParaRPr lang="en" sz="2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26F564-5B56-4945-800D-7241061DD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Thanks</a:t>
            </a:r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C9D1AAF4-C3ED-464A-9A82-665218C0A9D0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417850" y="4749851"/>
            <a:ext cx="667152" cy="393600"/>
          </a:xfrm>
        </p:spPr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2800" smtClean="0"/>
              <a:t>13</a:t>
            </a:fld>
            <a:endParaRPr lang="en" sz="2800" dirty="0"/>
          </a:p>
        </p:txBody>
      </p:sp>
    </p:spTree>
    <p:extLst>
      <p:ext uri="{BB962C8B-B14F-4D97-AF65-F5344CB8AC3E}">
        <p14:creationId xmlns:p14="http://schemas.microsoft.com/office/powerpoint/2010/main" val="19920604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Introduction</a:t>
            </a:r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4263600" cy="280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Every year occur more than 50k people lose their forearm.</a:t>
            </a:r>
            <a:endParaRPr sz="2000"/>
          </a:p>
          <a:p>
            <a: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Only two solutions plastic hand or assistive limb.</a:t>
            </a:r>
            <a:endParaRPr sz="2000"/>
          </a:p>
          <a:p>
            <a: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What is EMG Signals?</a:t>
            </a:r>
            <a:endParaRPr sz="2000"/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95" name="Shape 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43225" y="695450"/>
            <a:ext cx="3705650" cy="2086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Shape 9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43225" y="2933925"/>
            <a:ext cx="3705650" cy="200212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9E0780D7-3AF9-4433-A912-5AE084118B04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</p:spPr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2800" smtClean="0"/>
              <a:t>2</a:t>
            </a:fld>
            <a:endParaRPr lang="en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Introduction-MYO</a:t>
            </a:r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38424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What is Myo-armband?</a:t>
            </a:r>
            <a:endParaRPr sz="2000"/>
          </a:p>
          <a:p>
            <a: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What is the 8 sensors?</a:t>
            </a:r>
            <a:endParaRPr sz="2000"/>
          </a:p>
          <a:p>
            <a: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Myo sends data through bluetooth.</a:t>
            </a:r>
            <a:endParaRPr sz="2000"/>
          </a:p>
          <a:p>
            <a: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Myo armband cost about 300 USD</a:t>
            </a:r>
            <a:endParaRPr sz="2000"/>
          </a:p>
          <a:p>
            <a:pPr marL="0" lvl="0" indent="0" rtl="0">
              <a:spcBef>
                <a:spcPts val="1600"/>
              </a:spcBef>
              <a:spcAft>
                <a:spcPts val="1600"/>
              </a:spcAft>
              <a:buNone/>
            </a:pPr>
            <a:endParaRPr sz="2000"/>
          </a:p>
        </p:txBody>
      </p:sp>
      <p:pic>
        <p:nvPicPr>
          <p:cNvPr id="103" name="Shape 1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13050" y="1085238"/>
            <a:ext cx="2705100" cy="1685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Shape 10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77725" y="3106050"/>
            <a:ext cx="1575751" cy="168592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DF582B65-B90E-48E5-A740-183BD948475E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</p:spPr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2800" smtClean="0"/>
              <a:t>3</a:t>
            </a:fld>
            <a:endParaRPr lang="en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Motivation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 dirty="0"/>
              <a:t>Low cost</a:t>
            </a:r>
          </a:p>
          <a:p>
            <a: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endParaRPr lang="en-US" sz="2000" dirty="0"/>
          </a:p>
          <a:p>
            <a: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 dirty="0"/>
              <a:t>Portability</a:t>
            </a:r>
          </a:p>
          <a:p>
            <a: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endParaRPr lang="en-US" sz="2000" dirty="0"/>
          </a:p>
          <a:p>
            <a: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 dirty="0"/>
              <a:t>User friendly</a:t>
            </a:r>
            <a:endParaRPr sz="2000" dirty="0"/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687294E0-520C-43C1-A245-5C52594A5D8D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</p:spPr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2800" smtClean="0"/>
              <a:t>4</a:t>
            </a:fld>
            <a:endParaRPr lang="en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main problem</a:t>
            </a:r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Is trying to increase detection accuracy of the gesture using the myo armband</a:t>
            </a:r>
            <a:endParaRPr sz="2000"/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937D49BC-F017-4E82-8855-9AF97F1098AA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</p:spPr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2800" smtClean="0"/>
              <a:t>5</a:t>
            </a:fld>
            <a:endParaRPr lang="en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Achievements</a:t>
            </a:r>
            <a:endParaRPr/>
          </a:p>
        </p:txBody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3842700" cy="243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The system can now detect 10 movements of user</a:t>
            </a:r>
            <a:endParaRPr sz="2000"/>
          </a:p>
          <a:p>
            <a: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The user can add new movement</a:t>
            </a:r>
            <a:endParaRPr sz="2000"/>
          </a:p>
          <a:p>
            <a:pPr marL="457200" lvl="0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The user can send his feedback</a:t>
            </a:r>
            <a:endParaRPr sz="2000"/>
          </a:p>
        </p:txBody>
      </p:sp>
      <p:pic>
        <p:nvPicPr>
          <p:cNvPr id="123" name="Shape 1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155" y="1389900"/>
            <a:ext cx="4256922" cy="319267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ADA7EB51-303D-4291-9151-AE15714C7D98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</p:spPr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2800" smtClean="0"/>
              <a:t>6</a:t>
            </a:fld>
            <a:endParaRPr lang="en" sz="2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User Experience</a:t>
            </a:r>
            <a:endParaRPr/>
          </a:p>
        </p:txBody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36738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Prof. Mohamed Hammed</a:t>
            </a:r>
            <a:endParaRPr sz="2000"/>
          </a:p>
          <a:p>
            <a: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Prof in Neuro Med</a:t>
            </a:r>
            <a:endParaRPr sz="2000"/>
          </a:p>
          <a:p>
            <a: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Prof in Neurology.</a:t>
            </a:r>
            <a:endParaRPr sz="2000"/>
          </a:p>
        </p:txBody>
      </p:sp>
      <p:pic>
        <p:nvPicPr>
          <p:cNvPr id="130" name="Shape 130" title="WhatsApp Video 2018-06-24 at 9.58.31 PM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96725" y="556175"/>
            <a:ext cx="4572000" cy="43866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154F60C6-1597-448C-9963-10744903815F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</p:spPr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2800" smtClean="0"/>
              <a:t>7</a:t>
            </a:fld>
            <a:endParaRPr lang="en"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System Overview	</a:t>
            </a:r>
            <a:endParaRPr/>
          </a:p>
        </p:txBody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The system can detect the 10 defined gestures of the user using his row EMG data.</a:t>
            </a:r>
            <a:endParaRPr sz="2000"/>
          </a:p>
          <a:p>
            <a: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User can add new gesture of his own.</a:t>
            </a:r>
            <a:endParaRPr sz="2000"/>
          </a:p>
          <a:p>
            <a:pPr marL="457200" lvl="0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The system will render the cube and rotate or move it according to the gesture sent from the device</a:t>
            </a:r>
            <a:endParaRPr sz="2000"/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009D7D8F-B6F1-41B1-BC3A-236A33BE4B14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</p:spPr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2800" smtClean="0"/>
              <a:t>8</a:t>
            </a:fld>
            <a:endParaRPr lang="en" sz="2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Technologies.</a:t>
            </a:r>
            <a:endParaRPr/>
          </a:p>
        </p:txBody>
      </p:sp>
      <p:pic>
        <p:nvPicPr>
          <p:cNvPr id="142" name="Shape 1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34275" y="1318650"/>
            <a:ext cx="1248150" cy="124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Shape 1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40725" y="1119652"/>
            <a:ext cx="1320250" cy="1320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Shape 14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98050" y="3678125"/>
            <a:ext cx="2295375" cy="1101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Shape 14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401800" y="3443121"/>
            <a:ext cx="1059175" cy="14508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Shape 14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830775" y="2566788"/>
            <a:ext cx="2222675" cy="1392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Shape 14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156900" y="2330750"/>
            <a:ext cx="1641150" cy="186495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Slide Number Placeholder 1">
            <a:extLst>
              <a:ext uri="{FF2B5EF4-FFF2-40B4-BE49-F238E27FC236}">
                <a16:creationId xmlns:a16="http://schemas.microsoft.com/office/drawing/2014/main" id="{0B3A7C58-A086-4144-B131-AB773175244A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</p:spPr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2800" smtClean="0"/>
              <a:t>9</a:t>
            </a:fld>
            <a:endParaRPr lang="en" sz="2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1161</TotalTime>
  <Words>208</Words>
  <Application>Microsoft Office PowerPoint</Application>
  <PresentationFormat>On-screen Show (16:9)</PresentationFormat>
  <Paragraphs>57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Raleway</vt:lpstr>
      <vt:lpstr>Arial</vt:lpstr>
      <vt:lpstr>Lato</vt:lpstr>
      <vt:lpstr>Streamline</vt:lpstr>
      <vt:lpstr>X-MYO Assistive Limb</vt:lpstr>
      <vt:lpstr>Introduction</vt:lpstr>
      <vt:lpstr>Introduction-MYO</vt:lpstr>
      <vt:lpstr>Motivation </vt:lpstr>
      <vt:lpstr>Our main problem</vt:lpstr>
      <vt:lpstr>Achievements</vt:lpstr>
      <vt:lpstr>User Experience</vt:lpstr>
      <vt:lpstr>System Overview </vt:lpstr>
      <vt:lpstr>Technologies.</vt:lpstr>
      <vt:lpstr>Demo 1</vt:lpstr>
      <vt:lpstr>Demo 2</vt:lpstr>
      <vt:lpstr>Any Questions?</vt:lpstr>
      <vt:lpstr>Thanks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X-MYO Assistive Limb</dc:title>
  <cp:lastModifiedBy>Hassan Hamdy</cp:lastModifiedBy>
  <cp:revision>3</cp:revision>
  <dcterms:modified xsi:type="dcterms:W3CDTF">2018-06-26T23:34:21Z</dcterms:modified>
</cp:coreProperties>
</file>