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8" r:id="rId1"/>
  </p:sldMasterIdLst>
  <p:notesMasterIdLst>
    <p:notesMasterId r:id="rId17"/>
  </p:notesMasterIdLst>
  <p:sldIdLst>
    <p:sldId id="256" r:id="rId2"/>
    <p:sldId id="257" r:id="rId3"/>
    <p:sldId id="268" r:id="rId4"/>
    <p:sldId id="274" r:id="rId5"/>
    <p:sldId id="259" r:id="rId6"/>
    <p:sldId id="261" r:id="rId7"/>
    <p:sldId id="269" r:id="rId8"/>
    <p:sldId id="262" r:id="rId9"/>
    <p:sldId id="263" r:id="rId10"/>
    <p:sldId id="264" r:id="rId11"/>
    <p:sldId id="272" r:id="rId12"/>
    <p:sldId id="265" r:id="rId13"/>
    <p:sldId id="276" r:id="rId14"/>
    <p:sldId id="270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E69"/>
    <a:srgbClr val="F6C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33" autoAdjust="0"/>
  </p:normalViewPr>
  <p:slideViewPr>
    <p:cSldViewPr snapToGrid="0">
      <p:cViewPr varScale="1">
        <p:scale>
          <a:sx n="68" d="100"/>
          <a:sy n="68" d="100"/>
        </p:scale>
        <p:origin x="73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D2022-47A8-4607-AA34-502E064BEDF5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3F2E4-43ED-4BCC-95D7-F325745CC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5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3F2E4-43ED-4BCC-95D7-F325745CC4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B46C1A2-D726-41E4-9F00-629C6CD5372F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3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2496-6B02-4F4F-B0F4-7EDB1D273DB3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8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A0C8-29AA-445D-B9C6-40A28E1AFA8C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34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CA3-3519-4E63-88F9-735B9A438B2C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02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AFF3-C1FC-43D0-8322-1A2C4843675E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25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5386-94DE-44DC-8C1F-94E92C4E845E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74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58CB-4853-4A7D-A119-18F7AF682D88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18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3A924EA-A162-4BD7-8868-AD1C1BEB1D35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22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1207BAD-6CF8-4D86-807D-1EBD2113DDCC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0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A36E-A0CD-41BC-B7EB-85D657E15FAA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9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DAA-9F20-452E-AF82-E39C3CFE0A22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3303-619E-46D2-A617-E9F89591ED61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6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660B-A6BA-41F8-98E0-A0F45CA50D64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72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99E5-EAAC-438F-A23C-420A10C81834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7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9F0C-B621-47DA-979C-CA9F0BF5B5C3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0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98FC-3B45-4C07-91E3-CEF141A6C5E3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2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0691-1E28-42E2-B8DA-7659C48A739F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8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89C5C4-B5C6-471E-8E1C-379CA6BBBD15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7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215" y="4041913"/>
            <a:ext cx="8308822" cy="105352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Fake Reviews Detection</a:t>
            </a:r>
            <a:endParaRPr lang="en-US" b="1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1235" y="5082181"/>
            <a:ext cx="9607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By</a:t>
            </a:r>
            <a:r>
              <a:rPr lang="en-US" sz="2000" dirty="0" smtClean="0">
                <a:solidFill>
                  <a:schemeClr val="bg1"/>
                </a:solidFill>
              </a:rPr>
              <a:t> Amira Ashraf, Marim Mohamed, Yara Ahmed Nader &amp; Yasmine Maged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               Supervised by: </a:t>
            </a:r>
            <a:r>
              <a:rPr lang="en-US" sz="2000" dirty="0" smtClean="0">
                <a:solidFill>
                  <a:schemeClr val="bg1"/>
                </a:solidFill>
              </a:rPr>
              <a:t>Dr. Ammar Mohamed  &amp;  Eng. Huda Mohamed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3198" cy="105172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0352540" y="5945444"/>
            <a:ext cx="990599" cy="304799"/>
          </a:xfrm>
        </p:spPr>
        <p:txBody>
          <a:bodyPr/>
          <a:lstStyle/>
          <a:p>
            <a:fld id="{1C88E651-09A0-4706-9052-2EF49E3C10E6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224" y="471997"/>
            <a:ext cx="5959866" cy="34904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7527" y="1588076"/>
            <a:ext cx="678874" cy="26843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65962" y="1508564"/>
            <a:ext cx="969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SPAM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System Overview 2/3 Input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574" y="2655838"/>
            <a:ext cx="117414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Lower </a:t>
            </a:r>
            <a:r>
              <a:rPr lang="en-US" b="1" dirty="0"/>
              <a:t>case </a:t>
            </a:r>
            <a:r>
              <a:rPr lang="en-US" b="1" dirty="0" smtClean="0"/>
              <a:t> :  </a:t>
            </a:r>
            <a:r>
              <a:rPr lang="en-US" dirty="0" smtClean="0"/>
              <a:t>'Analytics’              ‘</a:t>
            </a:r>
            <a:r>
              <a:rPr lang="en-US" dirty="0"/>
              <a:t>analytics</a:t>
            </a:r>
            <a:r>
              <a:rPr lang="en-US" dirty="0" smtClean="0"/>
              <a:t>’</a:t>
            </a:r>
            <a:endParaRPr lang="en-US" b="1" dirty="0" smtClean="0"/>
          </a:p>
          <a:p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Removal </a:t>
            </a:r>
            <a:r>
              <a:rPr lang="en-US" b="1" dirty="0"/>
              <a:t>of Stop </a:t>
            </a:r>
            <a:r>
              <a:rPr lang="en-US" b="1" dirty="0" smtClean="0"/>
              <a:t>Words </a:t>
            </a:r>
            <a:r>
              <a:rPr lang="en-US" dirty="0" smtClean="0"/>
              <a:t>: as , this , the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Tokenization</a:t>
            </a:r>
            <a:r>
              <a:rPr lang="en-US" dirty="0"/>
              <a:t> </a:t>
            </a:r>
            <a:r>
              <a:rPr lang="en-US" dirty="0" smtClean="0"/>
              <a:t>:  {“I love dogs”}            {“I”, “love” , “dogs”}</a:t>
            </a:r>
            <a:endParaRPr lang="en-US" b="1" dirty="0" smtClean="0"/>
          </a:p>
          <a:p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Lemmatization: </a:t>
            </a:r>
            <a:r>
              <a:rPr lang="en-US" dirty="0" smtClean="0"/>
              <a:t>‘Dresses’              ‘Dress’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Word Embedding: </a:t>
            </a:r>
            <a:r>
              <a:rPr lang="en-US" dirty="0" smtClean="0"/>
              <a:t>TF-IDF , Word2vec, bag of words</a:t>
            </a:r>
            <a:r>
              <a:rPr lang="en-US" b="1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3697357" y="2792285"/>
            <a:ext cx="397566" cy="119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207565" y="3955774"/>
            <a:ext cx="397566" cy="119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697357" y="4465979"/>
            <a:ext cx="397566" cy="119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D44F-D1C9-498D-A69A-D89E5D9FF6DC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705" y="2850586"/>
            <a:ext cx="4480219" cy="2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574" y="2570922"/>
            <a:ext cx="90114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Fake Reviews Detection</a:t>
            </a:r>
            <a:r>
              <a:rPr lang="en-US" dirty="0" smtClean="0"/>
              <a:t>: Deep Learning, SVM, Naïve Bayes.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Output</a:t>
            </a:r>
            <a:r>
              <a:rPr lang="en-US" b="1" dirty="0"/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Fake, Real Reviews.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System Overview </a:t>
            </a:r>
            <a:r>
              <a:rPr lang="en-US" sz="3200" b="1" dirty="0" smtClean="0">
                <a:solidFill>
                  <a:schemeClr val="bg1"/>
                </a:solidFill>
              </a:rPr>
              <a:t>3/3 Process &amp; Output</a:t>
            </a:r>
            <a:endParaRPr lang="en-US" sz="3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47B6-9F0A-4116-AEFE-465D626D87E3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33" y="3483547"/>
            <a:ext cx="6127052" cy="200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Expected Result and Contribution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830" y="2749273"/>
            <a:ext cx="8825659" cy="34163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Obtaining fake detection model with high accuracy.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D7FC-5D8E-44C0-ADEA-5BB9EB0ADBB7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Challenges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A36E-A0CD-41BC-B7EB-85D657E15FAA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80160" y="2729132"/>
            <a:ext cx="649927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Getting a large scale of labeled dataset which include the user information.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/>
              <a:t>Features need to detect fake reviews:</a:t>
            </a: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What is the personal reviews score distribution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What is the lifetime of an reviewer account?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How frequent the reviewer is writing reviews?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Pre-processing Demo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re-processi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54" y="1830068"/>
            <a:ext cx="9860556" cy="4627056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7896-4B28-4F8B-8898-E127B0ADC327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1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0985" y="2983230"/>
            <a:ext cx="4445745" cy="1154070"/>
          </a:xfrm>
        </p:spPr>
        <p:txBody>
          <a:bodyPr/>
          <a:lstStyle/>
          <a:p>
            <a:r>
              <a:rPr lang="en-US" sz="6000" b="1" dirty="0" smtClean="0">
                <a:latin typeface="Adobe Caslon Pro Bold" panose="0205070206050A020403" pitchFamily="18" charset="0"/>
              </a:rPr>
              <a:t>Thank You </a:t>
            </a:r>
            <a:endParaRPr lang="en-US" sz="6000" b="1" dirty="0">
              <a:latin typeface="Adobe Caslon Pro Bold" panose="0205070206050A020403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83054" y="6006415"/>
            <a:ext cx="990599" cy="304799"/>
          </a:xfrm>
        </p:spPr>
        <p:txBody>
          <a:bodyPr/>
          <a:lstStyle/>
          <a:p>
            <a:fld id="{BF1F8690-4445-4ABE-8C96-02752F1BA73F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8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Introduction 1/2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41564" y="2688272"/>
            <a:ext cx="1431235" cy="293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06443" y="2522620"/>
            <a:ext cx="1507996" cy="353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F69A-1A57-4961-B42D-1C0D31675C2A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28" y="2242529"/>
            <a:ext cx="7393154" cy="43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5" y="709934"/>
            <a:ext cx="8761413" cy="706964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Introduction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2/2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3F46-EA31-43F2-8C16-86DB100E7426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1350498"/>
            <a:ext cx="10019016" cy="543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Dataset schema 1/2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A36E-A0CD-41BC-B7EB-85D657E15FAA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43" y="2172703"/>
            <a:ext cx="8589177" cy="4219135"/>
          </a:xfrm>
        </p:spPr>
      </p:pic>
    </p:spTree>
    <p:extLst>
      <p:ext uri="{BB962C8B-B14F-4D97-AF65-F5344CB8AC3E}">
        <p14:creationId xmlns:p14="http://schemas.microsoft.com/office/powerpoint/2010/main" val="9470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369421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Related Work 1/2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4128" y="3050975"/>
            <a:ext cx="921223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Analyzing data  </a:t>
            </a:r>
            <a:r>
              <a:rPr lang="en-US" dirty="0"/>
              <a:t>to </a:t>
            </a:r>
            <a:r>
              <a:rPr lang="en-US" dirty="0" smtClean="0"/>
              <a:t>detect fake reviews.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Used algorithms: </a:t>
            </a:r>
            <a:r>
              <a:rPr lang="en-US" dirty="0"/>
              <a:t>Naïve Bayes </a:t>
            </a:r>
            <a:r>
              <a:rPr lang="en-US" dirty="0" smtClean="0"/>
              <a:t>, SVM, KNN,  </a:t>
            </a:r>
            <a:r>
              <a:rPr lang="en-US" dirty="0"/>
              <a:t>(K*) and </a:t>
            </a:r>
            <a:r>
              <a:rPr lang="en-US" dirty="0" smtClean="0"/>
              <a:t>Decision Tree.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C. </a:t>
            </a:r>
            <a:r>
              <a:rPr lang="en-US" dirty="0"/>
              <a:t>T</a:t>
            </a:r>
            <a:r>
              <a:rPr lang="en-US" dirty="0" smtClean="0"/>
              <a:t>he dataset they used is movie </a:t>
            </a:r>
            <a:r>
              <a:rPr lang="en-US" dirty="0"/>
              <a:t>review dataset V2.0 and </a:t>
            </a:r>
            <a:r>
              <a:rPr lang="en-US" dirty="0" smtClean="0"/>
              <a:t> </a:t>
            </a:r>
            <a:r>
              <a:rPr lang="en-US" dirty="0"/>
              <a:t>V1.0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D. </a:t>
            </a:r>
            <a:r>
              <a:rPr lang="en-US" dirty="0"/>
              <a:t>They reach 81.5% accuracy by using SVM.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+mj-lt"/>
              <a:buAutoNum type="alphaUcPeriod"/>
            </a:pPr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04128" y="2364229"/>
            <a:ext cx="10071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Detecting Fake Reviews through Sentiment Analysis </a:t>
            </a:r>
            <a:endParaRPr lang="en-US" sz="2000" b="1" u="sng" dirty="0" smtClean="0"/>
          </a:p>
          <a:p>
            <a:r>
              <a:rPr lang="en-US" sz="2000" b="1" u="sng" dirty="0" smtClean="0"/>
              <a:t>Using </a:t>
            </a:r>
            <a:r>
              <a:rPr lang="en-US" sz="2000" b="1" u="sng" dirty="0"/>
              <a:t>Machine Learning Techniques: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04128" y="6090269"/>
            <a:ext cx="7591733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/>
              <a:t>Elmurngi, Elshrif, and Abdelouahed Gherbi. "Detecting Fake Reviews through Sentiment Analysis Using Machine Learning Techniques." </a:t>
            </a:r>
            <a:r>
              <a:rPr lang="en-US" sz="1100" i="1"/>
              <a:t>IARIA/DATA ANALYTICS</a:t>
            </a:r>
            <a:r>
              <a:rPr lang="en-US" sz="1100"/>
              <a:t> (2017): 65-72.</a:t>
            </a:r>
            <a:endParaRPr lang="en-US" sz="11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0FD9-86D8-4AF9-BC1A-A92E793395C9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61" y="3427466"/>
            <a:ext cx="3678591" cy="2864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526" y="1906855"/>
            <a:ext cx="3677163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Related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Work 2/2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2923-862F-4937-A09B-31AC308CB9A1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3101" y="320278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/>
              <a:t>They build a classifier that  predict if the news is  fake  or </a:t>
            </a:r>
            <a:r>
              <a:rPr lang="en-US" dirty="0" smtClean="0"/>
              <a:t>not, based </a:t>
            </a:r>
            <a:r>
              <a:rPr lang="en-US" dirty="0"/>
              <a:t>on its content.</a:t>
            </a:r>
          </a:p>
          <a:p>
            <a:pPr marL="342900" indent="-342900">
              <a:buFont typeface="+mj-lt"/>
              <a:buAutoNum type="alphaUcPeriod"/>
            </a:pPr>
            <a:endParaRPr lang="en-US" dirty="0"/>
          </a:p>
          <a:p>
            <a:r>
              <a:rPr lang="en-US" dirty="0"/>
              <a:t>B. They used RNN and CNN </a:t>
            </a:r>
            <a:r>
              <a:rPr lang="en-US"/>
              <a:t>with  </a:t>
            </a:r>
            <a:r>
              <a:rPr lang="en-US" smtClean="0"/>
              <a:t>GRU &amp;  </a:t>
            </a:r>
            <a:r>
              <a:rPr lang="en-US" dirty="0"/>
              <a:t>LSTMs.</a:t>
            </a:r>
          </a:p>
          <a:p>
            <a:pPr marL="342900" indent="-342900">
              <a:buFont typeface="+mj-lt"/>
              <a:buAutoNum type="alphaUcPeriod"/>
            </a:pPr>
            <a:endParaRPr lang="en-US" dirty="0"/>
          </a:p>
          <a:p>
            <a:r>
              <a:rPr lang="en-US" dirty="0"/>
              <a:t>C. They used  Kaggle dataset that contains </a:t>
            </a:r>
            <a:r>
              <a:rPr lang="en-US" dirty="0" smtClean="0"/>
              <a:t>Fake                news </a:t>
            </a:r>
            <a:r>
              <a:rPr lang="en-US" dirty="0"/>
              <a:t>articles. </a:t>
            </a:r>
            <a:r>
              <a:rPr lang="en-US" dirty="0" smtClean="0"/>
              <a:t>And </a:t>
            </a:r>
            <a:r>
              <a:rPr lang="en-US" dirty="0"/>
              <a:t>Signal Media News dataset which  contains  </a:t>
            </a:r>
            <a:r>
              <a:rPr lang="en-US" dirty="0" smtClean="0"/>
              <a:t>Authentic news articles 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348691" y="2512814"/>
            <a:ext cx="4964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Fake News Detection Using Deep Learning: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80049" y="59593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Lee, Dong-Ho, et al. "Fake news detection using deep learning."</a:t>
            </a:r>
            <a:endParaRPr lang="en-US" u="sng" dirty="0">
              <a:solidFill>
                <a:srgbClr val="FFC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487" y="2065071"/>
            <a:ext cx="4656216" cy="22524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47" y="4484933"/>
            <a:ext cx="4579356" cy="185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Similar system comparison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946F-600A-447F-A6DB-8F58FEF96638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13983" y="3137788"/>
            <a:ext cx="954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7825406" y="3193774"/>
            <a:ext cx="755374" cy="251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15243" y="3076079"/>
            <a:ext cx="1020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reviews</a:t>
            </a:r>
            <a:endParaRPr lang="en-US" sz="14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68" y="1825940"/>
            <a:ext cx="9197586" cy="4690161"/>
          </a:xfrm>
        </p:spPr>
      </p:pic>
      <p:sp>
        <p:nvSpPr>
          <p:cNvPr id="9" name="TextBox 8"/>
          <p:cNvSpPr txBox="1"/>
          <p:nvPr/>
        </p:nvSpPr>
        <p:spPr>
          <a:xfrm>
            <a:off x="8580780" y="5458266"/>
            <a:ext cx="1618297" cy="548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Problem Statement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5ED3-4D70-4991-B5F3-2C0B4C8E2073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1322" y="3114261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Detecting </a:t>
            </a:r>
            <a:r>
              <a:rPr lang="en-US" sz="2800" b="1" dirty="0" smtClean="0"/>
              <a:t>fake</a:t>
            </a:r>
            <a:r>
              <a:rPr lang="en-US" sz="2800" dirty="0" smtClean="0"/>
              <a:t> reviews by using </a:t>
            </a:r>
            <a:r>
              <a:rPr lang="en-US" sz="2800" b="1" dirty="0" smtClean="0"/>
              <a:t>efficient</a:t>
            </a:r>
            <a:r>
              <a:rPr lang="en-US" sz="2800" dirty="0" smtClean="0"/>
              <a:t> deep learning techniques.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78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618" y="327337"/>
            <a:ext cx="8761413" cy="706964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System Overview 1/3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6033-9150-42EC-B537-1FF9F4E58922}" type="datetime1">
              <a:rPr lang="en-US" smtClean="0"/>
              <a:t>11/22/2018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98" y="1034302"/>
            <a:ext cx="7566013" cy="5823698"/>
          </a:xfrm>
        </p:spPr>
      </p:pic>
    </p:spTree>
    <p:extLst>
      <p:ext uri="{BB962C8B-B14F-4D97-AF65-F5344CB8AC3E}">
        <p14:creationId xmlns:p14="http://schemas.microsoft.com/office/powerpoint/2010/main" val="34597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5244</TotalTime>
  <Words>395</Words>
  <Application>Microsoft Office PowerPoint</Application>
  <PresentationFormat>Widescreen</PresentationFormat>
  <Paragraphs>100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Adobe Caslon Pro Bold</vt:lpstr>
      <vt:lpstr>Arial</vt:lpstr>
      <vt:lpstr>Calibri</vt:lpstr>
      <vt:lpstr>Century Gothic</vt:lpstr>
      <vt:lpstr>Wingdings</vt:lpstr>
      <vt:lpstr>Wingdings 3</vt:lpstr>
      <vt:lpstr>Ion Boardroom</vt:lpstr>
      <vt:lpstr>Fake Reviews Detection</vt:lpstr>
      <vt:lpstr>Introduction 1/2</vt:lpstr>
      <vt:lpstr>Introduction 2/2</vt:lpstr>
      <vt:lpstr>Dataset schema 1/2</vt:lpstr>
      <vt:lpstr>Related Work 1/2 </vt:lpstr>
      <vt:lpstr>Related Work 2/2</vt:lpstr>
      <vt:lpstr>Similar system comparison</vt:lpstr>
      <vt:lpstr>Problem Statement</vt:lpstr>
      <vt:lpstr>System Overview 1/3</vt:lpstr>
      <vt:lpstr>System Overview 2/3 Input</vt:lpstr>
      <vt:lpstr>System Overview 3/3 Process &amp; Output</vt:lpstr>
      <vt:lpstr>Expected Result and Contribution</vt:lpstr>
      <vt:lpstr>Challenges</vt:lpstr>
      <vt:lpstr>Pre-processing Demo</vt:lpstr>
      <vt:lpstr>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yara elshinnawi</dc:creator>
  <cp:lastModifiedBy>yara elshinnawi</cp:lastModifiedBy>
  <cp:revision>102</cp:revision>
  <dcterms:created xsi:type="dcterms:W3CDTF">2018-09-17T10:48:59Z</dcterms:created>
  <dcterms:modified xsi:type="dcterms:W3CDTF">2018-11-21T22:50:21Z</dcterms:modified>
</cp:coreProperties>
</file>