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5.jpg" ContentType="image/jpe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9" r:id="rId2"/>
  </p:sldMasterIdLst>
  <p:notesMasterIdLst>
    <p:notesMasterId r:id="rId15"/>
  </p:notesMasterIdLst>
  <p:handoutMasterIdLst>
    <p:handoutMasterId r:id="rId16"/>
  </p:handoutMasterIdLst>
  <p:sldIdLst>
    <p:sldId id="285" r:id="rId3"/>
    <p:sldId id="334" r:id="rId4"/>
    <p:sldId id="303" r:id="rId5"/>
    <p:sldId id="328" r:id="rId6"/>
    <p:sldId id="326" r:id="rId7"/>
    <p:sldId id="329" r:id="rId8"/>
    <p:sldId id="333" r:id="rId9"/>
    <p:sldId id="330" r:id="rId10"/>
    <p:sldId id="332" r:id="rId11"/>
    <p:sldId id="327" r:id="rId12"/>
    <p:sldId id="336" r:id="rId13"/>
    <p:sldId id="322" r:id="rId14"/>
  </p:sldIdLst>
  <p:sldSz cx="12242800" cy="6845300"/>
  <p:notesSz cx="12242800" cy="684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0ED6B1-35C0-4CC6-86CD-1CA8733360C3}">
          <p14:sldIdLst>
            <p14:sldId id="285"/>
            <p14:sldId id="334"/>
            <p14:sldId id="303"/>
            <p14:sldId id="328"/>
            <p14:sldId id="326"/>
            <p14:sldId id="329"/>
            <p14:sldId id="333"/>
            <p14:sldId id="330"/>
            <p14:sldId id="332"/>
            <p14:sldId id="327"/>
            <p14:sldId id="336"/>
            <p14:sldId id="322"/>
          </p14:sldIdLst>
        </p14:section>
      </p14:sectionLst>
    </p:ext>
    <p:ext uri="{EFAFB233-063F-42B5-8137-9DF3F51BA10A}">
      <p15:sldGuideLst xmlns:p15="http://schemas.microsoft.com/office/powerpoint/2012/main">
        <p15:guide id="4" pos="3856" userDrawn="1">
          <p15:clr>
            <a:srgbClr val="A4A3A4"/>
          </p15:clr>
        </p15:guide>
        <p15:guide id="5" orient="horz" pos="21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7C"/>
    <a:srgbClr val="FDB813"/>
    <a:srgbClr val="99D6EA"/>
    <a:srgbClr val="FDB913"/>
    <a:srgbClr val="06357A"/>
    <a:srgbClr val="ECECEC"/>
    <a:srgbClr val="9A9B9C"/>
    <a:srgbClr val="FC4C02"/>
    <a:srgbClr val="FFAA7B"/>
    <a:srgbClr val="C3D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0" autoAdjust="0"/>
    <p:restoredTop sz="80856" autoAdjust="0"/>
  </p:normalViewPr>
  <p:slideViewPr>
    <p:cSldViewPr snapToGrid="0">
      <p:cViewPr varScale="1">
        <p:scale>
          <a:sx n="71" d="100"/>
          <a:sy n="71" d="100"/>
        </p:scale>
        <p:origin x="58" y="197"/>
      </p:cViewPr>
      <p:guideLst>
        <p:guide pos="3856"/>
        <p:guide orient="horz" pos="215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225" d="100"/>
          <a:sy n="225" d="100"/>
        </p:scale>
        <p:origin x="3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305425" cy="342900"/>
          </a:xfrm>
          <a:prstGeom prst="rect">
            <a:avLst/>
          </a:prstGeom>
        </p:spPr>
        <p:txBody>
          <a:bodyPr vert="horz" lIns="91440" tIns="45720" rIns="91440" bIns="45720" rtlCol="0"/>
          <a:lstStyle>
            <a:lvl1pPr algn="l">
              <a:defRPr sz="1200"/>
            </a:lvl1pPr>
          </a:lstStyle>
          <a:p>
            <a:endParaRPr lang="en-US" dirty="0">
              <a:latin typeface="Arial Regular" charset="0"/>
            </a:endParaRPr>
          </a:p>
        </p:txBody>
      </p:sp>
      <p:sp>
        <p:nvSpPr>
          <p:cNvPr id="3" name="Date Placeholder 2"/>
          <p:cNvSpPr>
            <a:spLocks noGrp="1"/>
          </p:cNvSpPr>
          <p:nvPr>
            <p:ph type="dt" sz="quarter" idx="1"/>
          </p:nvPr>
        </p:nvSpPr>
        <p:spPr>
          <a:xfrm>
            <a:off x="6934200" y="0"/>
            <a:ext cx="5305425" cy="342900"/>
          </a:xfrm>
          <a:prstGeom prst="rect">
            <a:avLst/>
          </a:prstGeom>
        </p:spPr>
        <p:txBody>
          <a:bodyPr vert="horz" lIns="91440" tIns="45720" rIns="91440" bIns="45720" rtlCol="0"/>
          <a:lstStyle>
            <a:lvl1pPr algn="r">
              <a:defRPr sz="1200"/>
            </a:lvl1pPr>
          </a:lstStyle>
          <a:p>
            <a:fld id="{978D0EF6-F28C-5341-9F53-8217D7370751}" type="datetimeFigureOut">
              <a:rPr lang="en-US" smtClean="0">
                <a:latin typeface="Arial Regular" charset="0"/>
              </a:rPr>
              <a:t>2/11/2019</a:t>
            </a:fld>
            <a:endParaRPr lang="en-US" dirty="0">
              <a:latin typeface="Arial Regular" charset="0"/>
            </a:endParaRPr>
          </a:p>
        </p:txBody>
      </p:sp>
      <p:sp>
        <p:nvSpPr>
          <p:cNvPr id="4" name="Footer Placeholder 3"/>
          <p:cNvSpPr>
            <a:spLocks noGrp="1"/>
          </p:cNvSpPr>
          <p:nvPr>
            <p:ph type="ftr" sz="quarter" idx="2"/>
          </p:nvPr>
        </p:nvSpPr>
        <p:spPr>
          <a:xfrm>
            <a:off x="0" y="6502400"/>
            <a:ext cx="5305425" cy="342900"/>
          </a:xfrm>
          <a:prstGeom prst="rect">
            <a:avLst/>
          </a:prstGeom>
        </p:spPr>
        <p:txBody>
          <a:bodyPr vert="horz" lIns="91440" tIns="45720" rIns="91440" bIns="45720" rtlCol="0" anchor="b"/>
          <a:lstStyle>
            <a:lvl1pPr algn="l">
              <a:defRPr sz="1200"/>
            </a:lvl1pPr>
          </a:lstStyle>
          <a:p>
            <a:endParaRPr lang="en-US" dirty="0">
              <a:latin typeface="Arial Regular" charset="0"/>
            </a:endParaRPr>
          </a:p>
        </p:txBody>
      </p:sp>
      <p:sp>
        <p:nvSpPr>
          <p:cNvPr id="5" name="Slide Number Placeholder 4"/>
          <p:cNvSpPr>
            <a:spLocks noGrp="1"/>
          </p:cNvSpPr>
          <p:nvPr>
            <p:ph type="sldNum" sz="quarter" idx="3"/>
          </p:nvPr>
        </p:nvSpPr>
        <p:spPr>
          <a:xfrm>
            <a:off x="6934200" y="6502400"/>
            <a:ext cx="5305425" cy="342900"/>
          </a:xfrm>
          <a:prstGeom prst="rect">
            <a:avLst/>
          </a:prstGeom>
        </p:spPr>
        <p:txBody>
          <a:bodyPr vert="horz" lIns="91440" tIns="45720" rIns="91440" bIns="45720" rtlCol="0" anchor="b"/>
          <a:lstStyle>
            <a:lvl1pPr algn="r">
              <a:defRPr sz="1200"/>
            </a:lvl1pPr>
          </a:lstStyle>
          <a:p>
            <a:fld id="{DC0DB953-A59B-4C46-A9E3-71738CA4C9F9}" type="slidenum">
              <a:rPr lang="en-US" smtClean="0">
                <a:latin typeface="Arial Regular" charset="0"/>
              </a:rPr>
              <a:t>‹#›</a:t>
            </a:fld>
            <a:endParaRPr lang="en-US" dirty="0">
              <a:latin typeface="Arial Regular" charset="0"/>
            </a:endParaRPr>
          </a:p>
        </p:txBody>
      </p:sp>
    </p:spTree>
    <p:extLst>
      <p:ext uri="{BB962C8B-B14F-4D97-AF65-F5344CB8AC3E}">
        <p14:creationId xmlns:p14="http://schemas.microsoft.com/office/powerpoint/2010/main" val="1770340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305425" cy="3429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6934200" y="0"/>
            <a:ext cx="5305425" cy="342900"/>
          </a:xfrm>
          <a:prstGeom prst="rect">
            <a:avLst/>
          </a:prstGeom>
        </p:spPr>
        <p:txBody>
          <a:bodyPr vert="horz" lIns="91440" tIns="45720" rIns="91440" bIns="45720" rtlCol="0"/>
          <a:lstStyle>
            <a:lvl1pPr algn="r">
              <a:defRPr sz="1200" b="0" i="0">
                <a:latin typeface="Arial Regular" charset="0"/>
              </a:defRPr>
            </a:lvl1pPr>
          </a:lstStyle>
          <a:p>
            <a:fld id="{76BF77AC-B4F7-C94B-8DB9-57A6D213A8DF}" type="datetimeFigureOut">
              <a:rPr lang="en-US" smtClean="0"/>
              <a:pPr/>
              <a:t>2/11/2019</a:t>
            </a:fld>
            <a:endParaRPr lang="en-US" dirty="0"/>
          </a:p>
        </p:txBody>
      </p:sp>
      <p:sp>
        <p:nvSpPr>
          <p:cNvPr id="4" name="Slide Image Placeholder 3"/>
          <p:cNvSpPr>
            <a:spLocks noGrp="1" noRot="1" noChangeAspect="1"/>
          </p:cNvSpPr>
          <p:nvPr>
            <p:ph type="sldImg" idx="2"/>
          </p:nvPr>
        </p:nvSpPr>
        <p:spPr>
          <a:xfrm>
            <a:off x="4056063" y="855663"/>
            <a:ext cx="4130675" cy="23098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23963" y="3294063"/>
            <a:ext cx="9794875" cy="269557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02400"/>
            <a:ext cx="5305425" cy="3429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6934200" y="6502400"/>
            <a:ext cx="5305425" cy="342900"/>
          </a:xfrm>
          <a:prstGeom prst="rect">
            <a:avLst/>
          </a:prstGeom>
        </p:spPr>
        <p:txBody>
          <a:bodyPr vert="horz" lIns="91440" tIns="45720" rIns="91440" bIns="45720" rtlCol="0" anchor="b"/>
          <a:lstStyle>
            <a:lvl1pPr algn="r">
              <a:defRPr sz="1200" b="0" i="0">
                <a:latin typeface="Arial Regular" charset="0"/>
              </a:defRPr>
            </a:lvl1pPr>
          </a:lstStyle>
          <a:p>
            <a:fld id="{3B15683B-3557-414C-8BD6-0499C228C719}" type="slidenum">
              <a:rPr lang="en-US" smtClean="0"/>
              <a:pPr/>
              <a:t>‹#›</a:t>
            </a:fld>
            <a:endParaRPr lang="en-US" dirty="0"/>
          </a:p>
        </p:txBody>
      </p:sp>
    </p:spTree>
    <p:extLst>
      <p:ext uri="{BB962C8B-B14F-4D97-AF65-F5344CB8AC3E}">
        <p14:creationId xmlns:p14="http://schemas.microsoft.com/office/powerpoint/2010/main" val="77003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56063" y="855663"/>
            <a:ext cx="4130675" cy="2309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1</a:t>
            </a:fld>
            <a:endParaRPr lang="en-US" dirty="0"/>
          </a:p>
        </p:txBody>
      </p:sp>
    </p:spTree>
    <p:extLst>
      <p:ext uri="{BB962C8B-B14F-4D97-AF65-F5344CB8AC3E}">
        <p14:creationId xmlns:p14="http://schemas.microsoft.com/office/powerpoint/2010/main" val="144368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application option track the user and make sure the trucks are safer by telling them what roads and safer and the customers and tell them what roads are safest and the shortest and fastest and safest road and keep tracking them and keep informing them if the roads are still safe and keep them updated by getting live feeds from the street cameras. We keep them safe by telling them crowded areas and public places like shopping malls, banks and tap through those cameras to keep the customer updated.</a:t>
            </a:r>
          </a:p>
          <a:p>
            <a:endParaRPr lang="en-US" dirty="0" smtClean="0"/>
          </a:p>
          <a:p>
            <a:r>
              <a:rPr lang="en-US" dirty="0" smtClean="0"/>
              <a:t>Add : “Our idea also guarantees</a:t>
            </a:r>
            <a:r>
              <a:rPr lang="en-US" baseline="0" dirty="0" smtClean="0"/>
              <a:t> the security of the trucks that transport money from one branch to another”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2</a:t>
            </a:fld>
            <a:endParaRPr lang="en-US" dirty="0"/>
          </a:p>
        </p:txBody>
      </p:sp>
    </p:spTree>
    <p:extLst>
      <p:ext uri="{BB962C8B-B14F-4D97-AF65-F5344CB8AC3E}">
        <p14:creationId xmlns:p14="http://schemas.microsoft.com/office/powerpoint/2010/main" val="314674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application option track the user and make sure the trucks are safer by telling them what roads and safer and the customers and tell them what roads are safest and the shortest and fastest and safest road and keep tracking them and keep informing them if the roads are still safe and keep them updated by getting live feeds from the street cameras. We keep them safe by telling them crowded areas and public places like shopping malls, banks and tap through those cameras to keep the customer updated.</a:t>
            </a:r>
          </a:p>
          <a:p>
            <a:endParaRPr lang="en-US" dirty="0" smtClean="0"/>
          </a:p>
          <a:p>
            <a:r>
              <a:rPr lang="en-US" dirty="0" smtClean="0"/>
              <a:t>Add : “Our idea also guarantees</a:t>
            </a:r>
            <a:r>
              <a:rPr lang="en-US" baseline="0" dirty="0" smtClean="0"/>
              <a:t> the security of the trucks that transport money from one branch to another”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Our idea guarantees the safety of our bank’s customers to keep our customers loyal and because we care about your safety.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3</a:t>
            </a:fld>
            <a:endParaRPr lang="en-US" dirty="0"/>
          </a:p>
        </p:txBody>
      </p:sp>
    </p:spTree>
    <p:extLst>
      <p:ext uri="{BB962C8B-B14F-4D97-AF65-F5344CB8AC3E}">
        <p14:creationId xmlns:p14="http://schemas.microsoft.com/office/powerpoint/2010/main" val="272394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7</a:t>
            </a:fld>
            <a:endParaRPr lang="en-US" dirty="0"/>
          </a:p>
        </p:txBody>
      </p:sp>
    </p:spTree>
    <p:extLst>
      <p:ext uri="{BB962C8B-B14F-4D97-AF65-F5344CB8AC3E}">
        <p14:creationId xmlns:p14="http://schemas.microsoft.com/office/powerpoint/2010/main" val="221000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8</a:t>
            </a:fld>
            <a:endParaRPr lang="en-US" dirty="0"/>
          </a:p>
        </p:txBody>
      </p:sp>
    </p:spTree>
    <p:extLst>
      <p:ext uri="{BB962C8B-B14F-4D97-AF65-F5344CB8AC3E}">
        <p14:creationId xmlns:p14="http://schemas.microsoft.com/office/powerpoint/2010/main" val="189203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Our idea aims to improve the safety of the customer when making a trip to his bank </a:t>
            </a:r>
          </a:p>
          <a:p>
            <a:r>
              <a:rPr lang="en-US" dirty="0" smtClean="0"/>
              <a:t>2- Our idea can also be used to plot cash truck trips which in turn guarantees the safety of the bank’s money while in transit</a:t>
            </a:r>
          </a:p>
          <a:p>
            <a:r>
              <a:rPr lang="en-US" dirty="0" smtClean="0"/>
              <a:t>3- Because our idea aims to make the bank’s customers’ feel safe while making a trip to their bank; it will increase and attract new customers to the bank because they feel safe going to the bank</a:t>
            </a:r>
          </a:p>
          <a:p>
            <a:r>
              <a:rPr lang="en-US" dirty="0" smtClean="0"/>
              <a:t>4- Because our idea relies on getting its information from google maps and then chooses the safest road; it gives the user both the safest and the fastest road to the bank chosen</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10</a:t>
            </a:fld>
            <a:endParaRPr lang="en-US" dirty="0"/>
          </a:p>
        </p:txBody>
      </p:sp>
    </p:spTree>
    <p:extLst>
      <p:ext uri="{BB962C8B-B14F-4D97-AF65-F5344CB8AC3E}">
        <p14:creationId xmlns:p14="http://schemas.microsoft.com/office/powerpoint/2010/main" val="155268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56063" y="855663"/>
            <a:ext cx="4130675" cy="2309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683B-3557-414C-8BD6-0499C228C719}" type="slidenum">
              <a:rPr lang="en-US" smtClean="0"/>
              <a:pPr/>
              <a:t>12</a:t>
            </a:fld>
            <a:endParaRPr lang="en-US" dirty="0"/>
          </a:p>
        </p:txBody>
      </p:sp>
    </p:spTree>
    <p:extLst>
      <p:ext uri="{BB962C8B-B14F-4D97-AF65-F5344CB8AC3E}">
        <p14:creationId xmlns:p14="http://schemas.microsoft.com/office/powerpoint/2010/main" val="1582846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bg>
      <p:bgPr>
        <a:solidFill>
          <a:srgbClr val="06357A"/>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577" y="317502"/>
            <a:ext cx="2282685" cy="593985"/>
          </a:xfrm>
          <a:prstGeom prst="rect">
            <a:avLst/>
          </a:prstGeom>
        </p:spPr>
      </p:pic>
      <p:sp>
        <p:nvSpPr>
          <p:cNvPr id="16" name="Picture Placeholder 15"/>
          <p:cNvSpPr>
            <a:spLocks noGrp="1"/>
          </p:cNvSpPr>
          <p:nvPr>
            <p:ph type="pic" sz="quarter" idx="10"/>
          </p:nvPr>
        </p:nvSpPr>
        <p:spPr>
          <a:xfrm>
            <a:off x="4989442" y="-1"/>
            <a:ext cx="7253358" cy="215444"/>
          </a:xfrm>
          <a:solidFill>
            <a:schemeClr val="bg1">
              <a:lumMod val="85000"/>
            </a:schemeClr>
          </a:solidFill>
        </p:spPr>
        <p:txBody>
          <a:bodyPr/>
          <a:lstStyle>
            <a:lvl1pPr marL="0" algn="l" rtl="0">
              <a:defRPr b="0" i="0">
                <a:latin typeface="Calibri Regular" charset="0"/>
                <a:cs typeface="Calibri Regular" charset="0"/>
              </a:defRPr>
            </a:lvl1pPr>
          </a:lstStyle>
          <a:p>
            <a:pPr marL="0" algn="l" rtl="0"/>
            <a:endParaRPr lang="en-US" dirty="0"/>
          </a:p>
        </p:txBody>
      </p:sp>
      <p:sp>
        <p:nvSpPr>
          <p:cNvPr id="18" name="Text Placeholder 17"/>
          <p:cNvSpPr>
            <a:spLocks noGrp="1"/>
          </p:cNvSpPr>
          <p:nvPr>
            <p:ph type="body" sz="quarter" idx="11" hasCustomPrompt="1"/>
          </p:nvPr>
        </p:nvSpPr>
        <p:spPr>
          <a:xfrm>
            <a:off x="420137" y="3001827"/>
            <a:ext cx="4211499" cy="589513"/>
          </a:xfrm>
        </p:spPr>
        <p:txBody>
          <a:bodyPr vert="horz" wrap="none" anchor="ctr" anchorCtr="0">
            <a:noAutofit/>
          </a:bodyPr>
          <a:lstStyle>
            <a:lvl1pPr>
              <a:defRPr lang="en-US" sz="2800" b="1" i="0" dirty="0" smtClean="0">
                <a:solidFill>
                  <a:srgbClr val="FDB913"/>
                </a:solidFill>
                <a:latin typeface="Calibri" charset="0"/>
                <a:ea typeface="Calibri" charset="0"/>
                <a:cs typeface="Calibri" charset="0"/>
              </a:defRPr>
            </a:lvl1pPr>
          </a:lstStyle>
          <a:p>
            <a:pPr lvl="0"/>
            <a:r>
              <a:rPr lang="en-US" dirty="0" smtClean="0"/>
              <a:t>Presentation Title</a:t>
            </a:r>
          </a:p>
        </p:txBody>
      </p:sp>
      <p:sp>
        <p:nvSpPr>
          <p:cNvPr id="21" name="Text Placeholder 20"/>
          <p:cNvSpPr>
            <a:spLocks noGrp="1"/>
          </p:cNvSpPr>
          <p:nvPr>
            <p:ph type="body" sz="quarter" idx="12" hasCustomPrompt="1"/>
          </p:nvPr>
        </p:nvSpPr>
        <p:spPr>
          <a:xfrm>
            <a:off x="433388" y="6327983"/>
            <a:ext cx="4430160" cy="215444"/>
          </a:xfrm>
        </p:spPr>
        <p:txBody>
          <a:bodyPr/>
          <a:lstStyle>
            <a:lvl1pPr>
              <a:defRPr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2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s_images gri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02443" y="1575681"/>
            <a:ext cx="4536000" cy="2268000"/>
          </a:xfrm>
          <a:prstGeom prst="rect">
            <a:avLst/>
          </a:prstGeom>
          <a:solidFill>
            <a:schemeClr val="bg1">
              <a:lumMod val="75000"/>
            </a:schemeClr>
          </a:solidFill>
        </p:spPr>
        <p:txBody>
          <a:bodyPr/>
          <a:lstStyle>
            <a:lvl1pPr marL="0" indent="0" algn="l" rtl="0">
              <a:buNone/>
              <a:defRPr sz="1200">
                <a:solidFill>
                  <a:srgbClr val="06357A"/>
                </a:solidFill>
              </a:defRPr>
            </a:lvl1pPr>
          </a:lstStyle>
          <a:p>
            <a:pPr marL="0" algn="l" rtl="0"/>
            <a:endParaRPr lang="en-US" dirty="0"/>
          </a:p>
        </p:txBody>
      </p:sp>
      <p:sp>
        <p:nvSpPr>
          <p:cNvPr id="26" name="object 5"/>
          <p:cNvSpPr/>
          <p:nvPr userDrawn="1"/>
        </p:nvSpPr>
        <p:spPr>
          <a:xfrm>
            <a:off x="7242390" y="1575681"/>
            <a:ext cx="2270760" cy="226800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06357A"/>
          </a:solidFill>
        </p:spPr>
        <p:txBody>
          <a:bodyPr wrap="square" lIns="0" tIns="0" rIns="0" bIns="0" rtlCol="0"/>
          <a:lstStyle/>
          <a:p>
            <a:pPr lvl="0"/>
            <a:endParaRPr sz="1800"/>
          </a:p>
        </p:txBody>
      </p:sp>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10" name="object 5"/>
          <p:cNvSpPr/>
          <p:nvPr userDrawn="1"/>
        </p:nvSpPr>
        <p:spPr>
          <a:xfrm>
            <a:off x="434492" y="1578229"/>
            <a:ext cx="2270760" cy="226800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ECECEC"/>
          </a:solidFill>
        </p:spPr>
        <p:txBody>
          <a:bodyPr wrap="square" lIns="0" tIns="0" rIns="0" bIns="0" rtlCol="0"/>
          <a:lstStyle/>
          <a:p>
            <a:endParaRPr sz="1800"/>
          </a:p>
        </p:txBody>
      </p:sp>
      <p:sp>
        <p:nvSpPr>
          <p:cNvPr id="17" name="object 11"/>
          <p:cNvSpPr/>
          <p:nvPr userDrawn="1"/>
        </p:nvSpPr>
        <p:spPr>
          <a:xfrm>
            <a:off x="2705252" y="3847508"/>
            <a:ext cx="2268000" cy="226800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FDB913"/>
          </a:solidFill>
        </p:spPr>
        <p:txBody>
          <a:bodyPr wrap="square" lIns="0" tIns="0" rIns="0" bIns="0" rtlCol="0"/>
          <a:lstStyle/>
          <a:p>
            <a:endParaRPr sz="1800"/>
          </a:p>
        </p:txBody>
      </p:sp>
      <p:sp>
        <p:nvSpPr>
          <p:cNvPr id="27" name="object 5"/>
          <p:cNvSpPr/>
          <p:nvPr userDrawn="1"/>
        </p:nvSpPr>
        <p:spPr>
          <a:xfrm>
            <a:off x="9513150" y="1575681"/>
            <a:ext cx="2270760" cy="226800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FDB913"/>
          </a:solidFill>
        </p:spPr>
        <p:txBody>
          <a:bodyPr wrap="square" lIns="0" tIns="0" rIns="0" bIns="0" rtlCol="0"/>
          <a:lstStyle/>
          <a:p>
            <a:pPr lvl="0"/>
            <a:endParaRPr sz="1800"/>
          </a:p>
        </p:txBody>
      </p:sp>
      <p:sp>
        <p:nvSpPr>
          <p:cNvPr id="29" name="Picture Placeholder 2"/>
          <p:cNvSpPr>
            <a:spLocks noGrp="1"/>
          </p:cNvSpPr>
          <p:nvPr>
            <p:ph type="pic" sz="quarter" idx="11"/>
          </p:nvPr>
        </p:nvSpPr>
        <p:spPr>
          <a:xfrm>
            <a:off x="433388" y="3845633"/>
            <a:ext cx="2268000" cy="2268000"/>
          </a:xfrm>
          <a:prstGeom prst="rect">
            <a:avLst/>
          </a:prstGeom>
          <a:solidFill>
            <a:schemeClr val="bg1">
              <a:lumMod val="75000"/>
            </a:schemeClr>
          </a:solidFill>
        </p:spPr>
        <p:txBody>
          <a:bodyPr/>
          <a:lstStyle>
            <a:lvl1pPr marL="0" indent="0">
              <a:buNone/>
              <a:defRPr sz="1200">
                <a:solidFill>
                  <a:srgbClr val="06357A"/>
                </a:solidFill>
              </a:defRPr>
            </a:lvl1pPr>
          </a:lstStyle>
          <a:p>
            <a:endParaRPr lang="en-US"/>
          </a:p>
        </p:txBody>
      </p:sp>
      <p:sp>
        <p:nvSpPr>
          <p:cNvPr id="31" name="object 5"/>
          <p:cNvSpPr/>
          <p:nvPr userDrawn="1"/>
        </p:nvSpPr>
        <p:spPr>
          <a:xfrm>
            <a:off x="4972910" y="3845633"/>
            <a:ext cx="2267261" cy="226800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ECECEC"/>
          </a:solidFill>
        </p:spPr>
        <p:txBody>
          <a:bodyPr wrap="square" lIns="0" tIns="0" rIns="0" bIns="0" rtlCol="0"/>
          <a:lstStyle/>
          <a:p>
            <a:endParaRPr sz="1800"/>
          </a:p>
        </p:txBody>
      </p:sp>
      <p:sp>
        <p:nvSpPr>
          <p:cNvPr id="32" name="Picture Placeholder 2"/>
          <p:cNvSpPr>
            <a:spLocks noGrp="1"/>
          </p:cNvSpPr>
          <p:nvPr>
            <p:ph type="pic" sz="quarter" idx="12"/>
          </p:nvPr>
        </p:nvSpPr>
        <p:spPr>
          <a:xfrm>
            <a:off x="7241560" y="3843681"/>
            <a:ext cx="4536000" cy="2268000"/>
          </a:xfrm>
          <a:prstGeom prst="rect">
            <a:avLst/>
          </a:prstGeom>
          <a:solidFill>
            <a:schemeClr val="bg1">
              <a:lumMod val="75000"/>
            </a:schemeClr>
          </a:solidFill>
        </p:spPr>
        <p:txBody>
          <a:bodyPr/>
          <a:lstStyle>
            <a:lvl1pPr marL="0" indent="0" algn="l" rtl="0">
              <a:buNone/>
              <a:defRPr sz="1200">
                <a:solidFill>
                  <a:srgbClr val="06357A"/>
                </a:solidFill>
              </a:defRPr>
            </a:lvl1pPr>
          </a:lstStyle>
          <a:p>
            <a:pPr marL="0" algn="l" rtl="0"/>
            <a:endParaRPr lang="en-US" dirty="0"/>
          </a:p>
        </p:txBody>
      </p:sp>
      <p:sp>
        <p:nvSpPr>
          <p:cNvPr id="7" name="Text Placeholder 6"/>
          <p:cNvSpPr>
            <a:spLocks noGrp="1"/>
          </p:cNvSpPr>
          <p:nvPr>
            <p:ph type="body" sz="quarter" idx="13"/>
          </p:nvPr>
        </p:nvSpPr>
        <p:spPr>
          <a:xfrm>
            <a:off x="595535" y="1575269"/>
            <a:ext cx="2108409" cy="920422"/>
          </a:xfrm>
          <a:prstGeom prst="rect">
            <a:avLst/>
          </a:prstGeom>
        </p:spPr>
        <p:txBody>
          <a:bodyPr tIns="180000" rIns="180000"/>
          <a:lstStyle>
            <a:lvl1pPr marL="0" indent="0" algn="r">
              <a:buNone/>
              <a:defRPr sz="2400" b="1" i="0">
                <a:solidFill>
                  <a:srgbClr val="06357A"/>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Click to edit Master text</a:t>
            </a:r>
          </a:p>
        </p:txBody>
      </p:sp>
      <p:sp>
        <p:nvSpPr>
          <p:cNvPr id="34" name="Text Placeholder 6"/>
          <p:cNvSpPr>
            <a:spLocks noGrp="1"/>
          </p:cNvSpPr>
          <p:nvPr>
            <p:ph type="body" sz="quarter" idx="14"/>
          </p:nvPr>
        </p:nvSpPr>
        <p:spPr>
          <a:xfrm>
            <a:off x="9666080" y="1594611"/>
            <a:ext cx="2108409" cy="920422"/>
          </a:xfrm>
          <a:prstGeom prst="rect">
            <a:avLst/>
          </a:prstGeom>
        </p:spPr>
        <p:txBody>
          <a:bodyPr tIns="180000" rIns="180000"/>
          <a:lstStyle>
            <a:lvl1pPr marL="0" indent="0" algn="r">
              <a:buNone/>
              <a:defRPr sz="2400" b="1" i="0">
                <a:solidFill>
                  <a:srgbClr val="06357A"/>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Click to edit Master text</a:t>
            </a:r>
          </a:p>
        </p:txBody>
      </p:sp>
      <p:sp>
        <p:nvSpPr>
          <p:cNvPr id="35" name="Text Placeholder 6"/>
          <p:cNvSpPr>
            <a:spLocks noGrp="1"/>
          </p:cNvSpPr>
          <p:nvPr>
            <p:ph type="body" sz="quarter" idx="15"/>
          </p:nvPr>
        </p:nvSpPr>
        <p:spPr>
          <a:xfrm>
            <a:off x="4972910" y="3847197"/>
            <a:ext cx="2265476" cy="920422"/>
          </a:xfrm>
          <a:prstGeom prst="rect">
            <a:avLst/>
          </a:prstGeom>
        </p:spPr>
        <p:txBody>
          <a:bodyPr tIns="180000" rIns="180000"/>
          <a:lstStyle>
            <a:lvl1pPr marL="0" indent="0" algn="r">
              <a:buNone/>
              <a:defRPr sz="2400" b="1" i="0">
                <a:solidFill>
                  <a:srgbClr val="06357A"/>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Click to edit Master text</a:t>
            </a:r>
          </a:p>
        </p:txBody>
      </p:sp>
      <p:sp>
        <p:nvSpPr>
          <p:cNvPr id="36" name="Text Placeholder 6"/>
          <p:cNvSpPr>
            <a:spLocks noGrp="1"/>
          </p:cNvSpPr>
          <p:nvPr>
            <p:ph type="body" sz="quarter" idx="16"/>
          </p:nvPr>
        </p:nvSpPr>
        <p:spPr>
          <a:xfrm>
            <a:off x="2701394" y="3850357"/>
            <a:ext cx="2265166" cy="920422"/>
          </a:xfrm>
          <a:prstGeom prst="rect">
            <a:avLst/>
          </a:prstGeom>
        </p:spPr>
        <p:txBody>
          <a:bodyPr lIns="180000" tIns="180000" rIns="180000"/>
          <a:lstStyle>
            <a:lvl1pPr marL="0" indent="0" algn="l">
              <a:buNone/>
              <a:defRPr sz="2400" b="1" i="0">
                <a:solidFill>
                  <a:srgbClr val="06357A"/>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Click to edit Master text</a:t>
            </a:r>
          </a:p>
        </p:txBody>
      </p:sp>
      <p:sp>
        <p:nvSpPr>
          <p:cNvPr id="37" name="Text Placeholder 6"/>
          <p:cNvSpPr>
            <a:spLocks noGrp="1"/>
          </p:cNvSpPr>
          <p:nvPr>
            <p:ph type="body" sz="quarter" idx="17"/>
          </p:nvPr>
        </p:nvSpPr>
        <p:spPr>
          <a:xfrm>
            <a:off x="7248566" y="1585606"/>
            <a:ext cx="2108409" cy="920422"/>
          </a:xfrm>
          <a:prstGeom prst="rect">
            <a:avLst/>
          </a:prstGeom>
        </p:spPr>
        <p:txBody>
          <a:bodyPr lIns="180000" tIns="180000" rIns="180000"/>
          <a:lstStyle>
            <a:lvl1pPr marL="0" indent="0" algn="l">
              <a:buNone/>
              <a:defRPr sz="2400" b="1" i="0">
                <a:solidFill>
                  <a:schemeClr val="bg1"/>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Click to edit Master text</a:t>
            </a:r>
          </a:p>
        </p:txBody>
      </p:sp>
      <p:sp>
        <p:nvSpPr>
          <p:cNvPr id="21"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1261"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ables">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4" name="Table Placeholder 3"/>
          <p:cNvSpPr>
            <a:spLocks noGrp="1"/>
          </p:cNvSpPr>
          <p:nvPr>
            <p:ph type="tbl" sz="quarter" idx="10"/>
          </p:nvPr>
        </p:nvSpPr>
        <p:spPr>
          <a:xfrm>
            <a:off x="440946" y="1889256"/>
            <a:ext cx="5574447" cy="3952324"/>
          </a:xfrm>
          <a:prstGeom prst="rect">
            <a:avLst/>
          </a:prstGeom>
          <a:solidFill>
            <a:schemeClr val="bg1">
              <a:lumMod val="85000"/>
            </a:schemeClr>
          </a:solidFill>
        </p:spPr>
        <p:txBody>
          <a:bodyPr/>
          <a:lstStyle>
            <a:lvl1pPr marL="0" indent="0">
              <a:buNone/>
              <a:defRPr sz="2400">
                <a:solidFill>
                  <a:srgbClr val="06357A"/>
                </a:solidFill>
              </a:defRPr>
            </a:lvl1pPr>
          </a:lstStyle>
          <a:p>
            <a:endParaRPr lang="en-US"/>
          </a:p>
        </p:txBody>
      </p:sp>
      <p:sp>
        <p:nvSpPr>
          <p:cNvPr id="30" name="Table Placeholder 3"/>
          <p:cNvSpPr>
            <a:spLocks noGrp="1"/>
          </p:cNvSpPr>
          <p:nvPr>
            <p:ph type="tbl" sz="quarter" idx="11"/>
          </p:nvPr>
        </p:nvSpPr>
        <p:spPr>
          <a:xfrm>
            <a:off x="6199399" y="1889256"/>
            <a:ext cx="5574447" cy="3952324"/>
          </a:xfrm>
          <a:prstGeom prst="rect">
            <a:avLst/>
          </a:prstGeom>
          <a:solidFill>
            <a:schemeClr val="bg1">
              <a:lumMod val="85000"/>
            </a:schemeClr>
          </a:solidFill>
        </p:spPr>
        <p:txBody>
          <a:bodyPr/>
          <a:lstStyle>
            <a:lvl1pPr marL="0" indent="0">
              <a:buNone/>
              <a:defRPr sz="2400">
                <a:solidFill>
                  <a:srgbClr val="06357A"/>
                </a:solidFill>
              </a:defRPr>
            </a:lvl1pPr>
          </a:lstStyle>
          <a:p>
            <a:endParaRPr lang="en-US"/>
          </a:p>
        </p:txBody>
      </p:sp>
      <p:sp>
        <p:nvSpPr>
          <p:cNvPr id="9" name="Text Placeholder 8"/>
          <p:cNvSpPr>
            <a:spLocks noGrp="1"/>
          </p:cNvSpPr>
          <p:nvPr>
            <p:ph type="body" sz="quarter" idx="12"/>
          </p:nvPr>
        </p:nvSpPr>
        <p:spPr>
          <a:xfrm>
            <a:off x="433389" y="1465724"/>
            <a:ext cx="5597118" cy="246221"/>
          </a:xfrm>
          <a:prstGeom prst="rect">
            <a:avLst/>
          </a:prstGeom>
        </p:spPr>
        <p:txBody>
          <a:bodyPr lIns="0" tIns="0" rIns="0" bIns="0"/>
          <a:lstStyle>
            <a:lvl1pPr marL="0" indent="0">
              <a:buNone/>
              <a:defRPr sz="1600" b="1" i="0">
                <a:solidFill>
                  <a:srgbClr val="06357A"/>
                </a:solidFill>
                <a:latin typeface="Calibri" charset="0"/>
                <a:ea typeface="Calibri" charset="0"/>
                <a:cs typeface="Calibri" charset="0"/>
              </a:defRPr>
            </a:lvl1pPr>
          </a:lstStyle>
          <a:p>
            <a:pPr lvl="0"/>
            <a:r>
              <a:rPr lang="en-US" dirty="0" smtClean="0"/>
              <a:t>Click to edit Master text styles</a:t>
            </a:r>
          </a:p>
        </p:txBody>
      </p:sp>
      <p:sp>
        <p:nvSpPr>
          <p:cNvPr id="33" name="Text Placeholder 8"/>
          <p:cNvSpPr>
            <a:spLocks noGrp="1"/>
          </p:cNvSpPr>
          <p:nvPr>
            <p:ph type="body" sz="quarter" idx="13"/>
          </p:nvPr>
        </p:nvSpPr>
        <p:spPr>
          <a:xfrm>
            <a:off x="6177371" y="1465724"/>
            <a:ext cx="5597118" cy="246221"/>
          </a:xfrm>
          <a:prstGeom prst="rect">
            <a:avLst/>
          </a:prstGeom>
        </p:spPr>
        <p:txBody>
          <a:bodyPr lIns="0" tIns="0" rIns="0" bIns="0"/>
          <a:lstStyle>
            <a:lvl1pPr marL="0" indent="0">
              <a:buNone/>
              <a:defRPr sz="1600" b="1" i="0">
                <a:solidFill>
                  <a:srgbClr val="06357A"/>
                </a:solidFill>
                <a:latin typeface="Calibri" charset="0"/>
                <a:ea typeface="Calibri" charset="0"/>
                <a:cs typeface="Calibri" charset="0"/>
              </a:defRPr>
            </a:lvl1pPr>
          </a:lstStyle>
          <a:p>
            <a:pPr lvl="0"/>
            <a:r>
              <a:rPr lang="en-US" dirty="0" smtClean="0"/>
              <a:t>Click to edit Master text styles</a:t>
            </a:r>
          </a:p>
        </p:txBody>
      </p:sp>
      <p:sp>
        <p:nvSpPr>
          <p:cNvPr id="15"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8"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s &amp; Bullets">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0" i="0">
                <a:solidFill>
                  <a:srgbClr val="06357A"/>
                </a:solidFill>
                <a:latin typeface="Calibri Regular" charset="0"/>
                <a:cs typeface="Calibri Regular"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29" name="object 20"/>
          <p:cNvSpPr/>
          <p:nvPr userDrawn="1"/>
        </p:nvSpPr>
        <p:spPr>
          <a:xfrm>
            <a:off x="463550" y="3740115"/>
            <a:ext cx="0" cy="1005205"/>
          </a:xfrm>
          <a:custGeom>
            <a:avLst/>
            <a:gdLst/>
            <a:ahLst/>
            <a:cxnLst/>
            <a:rect l="l" t="t" r="r" b="b"/>
            <a:pathLst>
              <a:path h="1005204">
                <a:moveTo>
                  <a:pt x="0" y="0"/>
                </a:moveTo>
                <a:lnTo>
                  <a:pt x="0" y="1005027"/>
                </a:lnTo>
              </a:path>
            </a:pathLst>
          </a:custGeom>
          <a:ln w="38100">
            <a:solidFill>
              <a:srgbClr val="99D6EA"/>
            </a:solidFill>
          </a:ln>
        </p:spPr>
        <p:txBody>
          <a:bodyPr wrap="square" lIns="0" tIns="0" rIns="0" bIns="0" rtlCol="0"/>
          <a:lstStyle/>
          <a:p>
            <a:endParaRPr sz="1800"/>
          </a:p>
        </p:txBody>
      </p:sp>
      <p:sp>
        <p:nvSpPr>
          <p:cNvPr id="30" name="object 21"/>
          <p:cNvSpPr/>
          <p:nvPr userDrawn="1"/>
        </p:nvSpPr>
        <p:spPr>
          <a:xfrm>
            <a:off x="2865692" y="3740115"/>
            <a:ext cx="0" cy="1005205"/>
          </a:xfrm>
          <a:custGeom>
            <a:avLst/>
            <a:gdLst/>
            <a:ahLst/>
            <a:cxnLst/>
            <a:rect l="l" t="t" r="r" b="b"/>
            <a:pathLst>
              <a:path h="1005204">
                <a:moveTo>
                  <a:pt x="0" y="0"/>
                </a:moveTo>
                <a:lnTo>
                  <a:pt x="0" y="1005027"/>
                </a:lnTo>
              </a:path>
            </a:pathLst>
          </a:custGeom>
          <a:ln w="38100">
            <a:solidFill>
              <a:srgbClr val="FC4C02"/>
            </a:solidFill>
          </a:ln>
        </p:spPr>
        <p:txBody>
          <a:bodyPr wrap="square" lIns="0" tIns="0" rIns="0" bIns="0" rtlCol="0"/>
          <a:lstStyle/>
          <a:p>
            <a:endParaRPr sz="1800"/>
          </a:p>
        </p:txBody>
      </p:sp>
      <p:sp>
        <p:nvSpPr>
          <p:cNvPr id="31" name="object 22"/>
          <p:cNvSpPr/>
          <p:nvPr userDrawn="1"/>
        </p:nvSpPr>
        <p:spPr>
          <a:xfrm>
            <a:off x="5267835" y="3740115"/>
            <a:ext cx="0" cy="1005205"/>
          </a:xfrm>
          <a:custGeom>
            <a:avLst/>
            <a:gdLst/>
            <a:ahLst/>
            <a:cxnLst/>
            <a:rect l="l" t="t" r="r" b="b"/>
            <a:pathLst>
              <a:path h="1005204">
                <a:moveTo>
                  <a:pt x="0" y="0"/>
                </a:moveTo>
                <a:lnTo>
                  <a:pt x="0" y="1005027"/>
                </a:lnTo>
              </a:path>
            </a:pathLst>
          </a:custGeom>
          <a:ln w="38100">
            <a:solidFill>
              <a:srgbClr val="C4D600"/>
            </a:solidFill>
          </a:ln>
        </p:spPr>
        <p:txBody>
          <a:bodyPr wrap="square" lIns="0" tIns="0" rIns="0" bIns="0" rtlCol="0"/>
          <a:lstStyle/>
          <a:p>
            <a:endParaRPr sz="1800"/>
          </a:p>
        </p:txBody>
      </p:sp>
      <p:sp>
        <p:nvSpPr>
          <p:cNvPr id="3" name="Chart Placeholder 2"/>
          <p:cNvSpPr>
            <a:spLocks noGrp="1"/>
          </p:cNvSpPr>
          <p:nvPr>
            <p:ph type="chart" sz="quarter" idx="10"/>
          </p:nvPr>
        </p:nvSpPr>
        <p:spPr>
          <a:xfrm>
            <a:off x="433389" y="1602365"/>
            <a:ext cx="1813409" cy="1813410"/>
          </a:xfrm>
          <a:prstGeom prst="rect">
            <a:avLst/>
          </a:prstGeom>
        </p:spPr>
        <p:txBody>
          <a:bodyPr/>
          <a:lstStyle>
            <a:lvl1pPr marL="0" indent="0">
              <a:buNone/>
              <a:defRPr>
                <a:solidFill>
                  <a:srgbClr val="06357A"/>
                </a:solidFill>
              </a:defRPr>
            </a:lvl1pPr>
          </a:lstStyle>
          <a:p>
            <a:endParaRPr lang="en-US" dirty="0"/>
          </a:p>
        </p:txBody>
      </p:sp>
      <p:sp>
        <p:nvSpPr>
          <p:cNvPr id="33" name="Chart Placeholder 2"/>
          <p:cNvSpPr>
            <a:spLocks noGrp="1"/>
          </p:cNvSpPr>
          <p:nvPr>
            <p:ph type="chart" sz="quarter" idx="11"/>
          </p:nvPr>
        </p:nvSpPr>
        <p:spPr>
          <a:xfrm>
            <a:off x="2889422" y="1602365"/>
            <a:ext cx="1813409" cy="1813410"/>
          </a:xfrm>
          <a:prstGeom prst="rect">
            <a:avLst/>
          </a:prstGeom>
        </p:spPr>
        <p:txBody>
          <a:bodyPr/>
          <a:lstStyle>
            <a:lvl1pPr marL="0" indent="0">
              <a:buNone/>
              <a:defRPr>
                <a:solidFill>
                  <a:srgbClr val="06357A"/>
                </a:solidFill>
              </a:defRPr>
            </a:lvl1pPr>
          </a:lstStyle>
          <a:p>
            <a:endParaRPr lang="en-US"/>
          </a:p>
        </p:txBody>
      </p:sp>
      <p:sp>
        <p:nvSpPr>
          <p:cNvPr id="34" name="Chart Placeholder 2"/>
          <p:cNvSpPr>
            <a:spLocks noGrp="1"/>
          </p:cNvSpPr>
          <p:nvPr>
            <p:ph type="chart" sz="quarter" idx="12"/>
          </p:nvPr>
        </p:nvSpPr>
        <p:spPr>
          <a:xfrm>
            <a:off x="5284999" y="1602365"/>
            <a:ext cx="1813409" cy="1813410"/>
          </a:xfrm>
          <a:prstGeom prst="rect">
            <a:avLst/>
          </a:prstGeom>
        </p:spPr>
        <p:txBody>
          <a:bodyPr/>
          <a:lstStyle>
            <a:lvl1pPr marL="0" indent="0">
              <a:buNone/>
              <a:defRPr>
                <a:solidFill>
                  <a:srgbClr val="06357A"/>
                </a:solidFill>
              </a:defRPr>
            </a:lvl1pPr>
          </a:lstStyle>
          <a:p>
            <a:endParaRPr lang="en-US"/>
          </a:p>
        </p:txBody>
      </p:sp>
      <p:sp>
        <p:nvSpPr>
          <p:cNvPr id="7" name="Text Placeholder 6"/>
          <p:cNvSpPr>
            <a:spLocks noGrp="1"/>
          </p:cNvSpPr>
          <p:nvPr>
            <p:ph type="body" sz="quarter" idx="13"/>
          </p:nvPr>
        </p:nvSpPr>
        <p:spPr>
          <a:xfrm>
            <a:off x="604536" y="3740647"/>
            <a:ext cx="1875160" cy="600164"/>
          </a:xfrm>
          <a:prstGeom prst="rect">
            <a:avLst/>
          </a:prstGeom>
        </p:spPr>
        <p:txBody>
          <a:bodyPr lIns="0" tIns="0" rIns="0" bIns="0"/>
          <a:lstStyle>
            <a:lvl1pPr marL="6350" indent="0">
              <a:spcBef>
                <a:spcPts val="0"/>
              </a:spcBef>
              <a:spcAft>
                <a:spcPts val="600"/>
              </a:spcAft>
              <a:buFont typeface="Arial" charset="0"/>
              <a:buNone/>
              <a:tabLst/>
              <a:defRPr sz="1200" b="1" i="0">
                <a:solidFill>
                  <a:srgbClr val="06357A"/>
                </a:solidFill>
                <a:latin typeface="Calibri" charset="0"/>
                <a:ea typeface="Calibri" charset="0"/>
                <a:cs typeface="Calibri" charset="0"/>
              </a:defRPr>
            </a:lvl1pPr>
            <a:lvl2pPr marL="6350" indent="0">
              <a:spcBef>
                <a:spcPts val="0"/>
              </a:spcBef>
              <a:spcAft>
                <a:spcPts val="600"/>
              </a:spcAft>
              <a:buFont typeface="Arial" charset="0"/>
              <a:buNone/>
              <a:tabLst/>
              <a:defRPr sz="1000" b="0" i="0">
                <a:solidFill>
                  <a:srgbClr val="06357A"/>
                </a:solidFill>
                <a:latin typeface="Calibri" charset="0"/>
                <a:ea typeface="Calibri" charset="0"/>
                <a:cs typeface="Calibri" charset="0"/>
              </a:defRPr>
            </a:lvl2pPr>
            <a:lvl3pPr>
              <a:defRPr sz="1200" b="0" i="0">
                <a:solidFill>
                  <a:srgbClr val="06357A"/>
                </a:solidFill>
                <a:latin typeface="Arial" charset="0"/>
                <a:ea typeface="Arial" charset="0"/>
                <a:cs typeface="Arial" charset="0"/>
              </a:defRPr>
            </a:lvl3pPr>
            <a:lvl4pPr>
              <a:defRPr sz="1200" b="0" i="0">
                <a:solidFill>
                  <a:srgbClr val="06357A"/>
                </a:solidFill>
                <a:latin typeface="Arial" charset="0"/>
                <a:ea typeface="Arial" charset="0"/>
                <a:cs typeface="Arial" charset="0"/>
              </a:defRPr>
            </a:lvl4pPr>
            <a:lvl5pPr>
              <a:defRPr sz="12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38" name="Text Placeholder 37"/>
          <p:cNvSpPr>
            <a:spLocks noGrp="1"/>
          </p:cNvSpPr>
          <p:nvPr>
            <p:ph type="body" sz="quarter" idx="16"/>
          </p:nvPr>
        </p:nvSpPr>
        <p:spPr>
          <a:xfrm>
            <a:off x="7990538" y="1587185"/>
            <a:ext cx="3783951" cy="1082348"/>
          </a:xfrm>
          <a:prstGeom prst="rect">
            <a:avLst/>
          </a:prstGeom>
        </p:spPr>
        <p:txBody>
          <a:bodyPr lIns="0" tIns="0" rIns="0" bIns="0"/>
          <a:lstStyle>
            <a:lvl1pPr marL="0" indent="0">
              <a:spcAft>
                <a:spcPts val="1000"/>
              </a:spcAft>
              <a:buNone/>
              <a:defRPr sz="2400" b="1" i="0">
                <a:solidFill>
                  <a:srgbClr val="06357A"/>
                </a:solidFill>
                <a:latin typeface="Calibri" charset="0"/>
                <a:ea typeface="Calibri" charset="0"/>
                <a:cs typeface="Calibri" charset="0"/>
              </a:defRPr>
            </a:lvl1pPr>
            <a:lvl2pPr marL="179382" indent="-173032">
              <a:spcAft>
                <a:spcPts val="1000"/>
              </a:spcAft>
              <a:buClr>
                <a:srgbClr val="FFC000"/>
              </a:buClr>
              <a:buFont typeface="Arial" charset="0"/>
              <a:buChar char="•"/>
              <a:tabLst/>
              <a:defRPr sz="1400" b="0" i="0">
                <a:solidFill>
                  <a:srgbClr val="06357A"/>
                </a:solidFill>
                <a:latin typeface="Calibri" charset="0"/>
                <a:ea typeface="Calibri" charset="0"/>
                <a:cs typeface="Calibri"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18" name="Text Placeholder 6"/>
          <p:cNvSpPr>
            <a:spLocks noGrp="1"/>
          </p:cNvSpPr>
          <p:nvPr>
            <p:ph type="body" sz="quarter" idx="17"/>
          </p:nvPr>
        </p:nvSpPr>
        <p:spPr>
          <a:xfrm>
            <a:off x="3006677" y="3740647"/>
            <a:ext cx="1875160" cy="600164"/>
          </a:xfrm>
          <a:prstGeom prst="rect">
            <a:avLst/>
          </a:prstGeom>
        </p:spPr>
        <p:txBody>
          <a:bodyPr lIns="0" tIns="0" rIns="0" bIns="0"/>
          <a:lstStyle>
            <a:lvl1pPr marL="6350" indent="0">
              <a:spcBef>
                <a:spcPts val="0"/>
              </a:spcBef>
              <a:spcAft>
                <a:spcPts val="600"/>
              </a:spcAft>
              <a:buFont typeface="Arial" charset="0"/>
              <a:buNone/>
              <a:tabLst/>
              <a:defRPr sz="1200" b="1" i="0">
                <a:solidFill>
                  <a:srgbClr val="06357A"/>
                </a:solidFill>
                <a:latin typeface="Calibri" charset="0"/>
                <a:ea typeface="Calibri" charset="0"/>
                <a:cs typeface="Calibri" charset="0"/>
              </a:defRPr>
            </a:lvl1pPr>
            <a:lvl2pPr marL="6350" indent="0">
              <a:spcBef>
                <a:spcPts val="0"/>
              </a:spcBef>
              <a:spcAft>
                <a:spcPts val="600"/>
              </a:spcAft>
              <a:buFont typeface="Arial" charset="0"/>
              <a:buNone/>
              <a:tabLst/>
              <a:defRPr sz="1000" b="0" i="0">
                <a:solidFill>
                  <a:srgbClr val="06357A"/>
                </a:solidFill>
                <a:latin typeface="Calibri" charset="0"/>
                <a:ea typeface="Calibri" charset="0"/>
                <a:cs typeface="Calibri" charset="0"/>
              </a:defRPr>
            </a:lvl2pPr>
            <a:lvl3pPr>
              <a:defRPr sz="1200" b="0" i="0">
                <a:solidFill>
                  <a:srgbClr val="06357A"/>
                </a:solidFill>
                <a:latin typeface="Arial" charset="0"/>
                <a:ea typeface="Arial" charset="0"/>
                <a:cs typeface="Arial" charset="0"/>
              </a:defRPr>
            </a:lvl3pPr>
            <a:lvl4pPr>
              <a:defRPr sz="1200" b="0" i="0">
                <a:solidFill>
                  <a:srgbClr val="06357A"/>
                </a:solidFill>
                <a:latin typeface="Arial" charset="0"/>
                <a:ea typeface="Arial" charset="0"/>
                <a:cs typeface="Arial" charset="0"/>
              </a:defRPr>
            </a:lvl4pPr>
            <a:lvl5pPr>
              <a:defRPr sz="12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19" name="Text Placeholder 6"/>
          <p:cNvSpPr>
            <a:spLocks noGrp="1"/>
          </p:cNvSpPr>
          <p:nvPr>
            <p:ph type="body" sz="quarter" idx="18"/>
          </p:nvPr>
        </p:nvSpPr>
        <p:spPr>
          <a:xfrm>
            <a:off x="5404437" y="3740647"/>
            <a:ext cx="1875160" cy="600164"/>
          </a:xfrm>
          <a:prstGeom prst="rect">
            <a:avLst/>
          </a:prstGeom>
        </p:spPr>
        <p:txBody>
          <a:bodyPr lIns="0" tIns="0" rIns="0" bIns="0"/>
          <a:lstStyle>
            <a:lvl1pPr marL="6350" indent="0">
              <a:spcBef>
                <a:spcPts val="0"/>
              </a:spcBef>
              <a:spcAft>
                <a:spcPts val="600"/>
              </a:spcAft>
              <a:buFont typeface="Arial" charset="0"/>
              <a:buNone/>
              <a:tabLst/>
              <a:defRPr sz="1200" b="1" i="0">
                <a:solidFill>
                  <a:srgbClr val="06357A"/>
                </a:solidFill>
                <a:latin typeface="Calibri" charset="0"/>
                <a:ea typeface="Calibri" charset="0"/>
                <a:cs typeface="Calibri" charset="0"/>
              </a:defRPr>
            </a:lvl1pPr>
            <a:lvl2pPr marL="6350" indent="0">
              <a:spcBef>
                <a:spcPts val="0"/>
              </a:spcBef>
              <a:spcAft>
                <a:spcPts val="600"/>
              </a:spcAft>
              <a:buFont typeface="Arial" charset="0"/>
              <a:buNone/>
              <a:tabLst/>
              <a:defRPr sz="1000" b="0" i="0">
                <a:solidFill>
                  <a:srgbClr val="06357A"/>
                </a:solidFill>
                <a:latin typeface="Calibri" charset="0"/>
                <a:ea typeface="Calibri" charset="0"/>
                <a:cs typeface="Calibri" charset="0"/>
              </a:defRPr>
            </a:lvl2pPr>
            <a:lvl3pPr>
              <a:defRPr sz="1200" b="0" i="0">
                <a:solidFill>
                  <a:srgbClr val="06357A"/>
                </a:solidFill>
                <a:latin typeface="Arial" charset="0"/>
                <a:ea typeface="Arial" charset="0"/>
                <a:cs typeface="Arial" charset="0"/>
              </a:defRPr>
            </a:lvl3pPr>
            <a:lvl4pPr>
              <a:defRPr sz="1200" b="0" i="0">
                <a:solidFill>
                  <a:srgbClr val="06357A"/>
                </a:solidFill>
                <a:latin typeface="Arial" charset="0"/>
                <a:ea typeface="Arial" charset="0"/>
                <a:cs typeface="Arial" charset="0"/>
              </a:defRPr>
            </a:lvl4pPr>
            <a:lvl5pPr>
              <a:defRPr sz="12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20"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_3 column text">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3" name="Picture Placeholder 2"/>
          <p:cNvSpPr>
            <a:spLocks noGrp="1"/>
          </p:cNvSpPr>
          <p:nvPr>
            <p:ph type="pic" sz="quarter" idx="11"/>
          </p:nvPr>
        </p:nvSpPr>
        <p:spPr>
          <a:xfrm>
            <a:off x="440945" y="1262063"/>
            <a:ext cx="6337706" cy="2940050"/>
          </a:xfrm>
          <a:prstGeom prst="rect">
            <a:avLst/>
          </a:prstGeom>
          <a:solidFill>
            <a:schemeClr val="bg1">
              <a:lumMod val="85000"/>
            </a:schemeClr>
          </a:solidFill>
        </p:spPr>
        <p:txBody>
          <a:bodyPr/>
          <a:lstStyle>
            <a:lvl1pPr marL="0" indent="0" algn="l" rtl="0">
              <a:buNone/>
              <a:defRPr sz="2400">
                <a:solidFill>
                  <a:srgbClr val="06357A"/>
                </a:solidFill>
              </a:defRPr>
            </a:lvl1pPr>
          </a:lstStyle>
          <a:p>
            <a:pPr marL="0" algn="l" rtl="0"/>
            <a:endParaRPr lang="en-US" dirty="0"/>
          </a:p>
        </p:txBody>
      </p:sp>
      <p:sp>
        <p:nvSpPr>
          <p:cNvPr id="17" name="Picture Placeholder 2"/>
          <p:cNvSpPr>
            <a:spLocks noGrp="1"/>
          </p:cNvSpPr>
          <p:nvPr>
            <p:ph type="pic" sz="quarter" idx="12"/>
          </p:nvPr>
        </p:nvSpPr>
        <p:spPr>
          <a:xfrm>
            <a:off x="7023758" y="1262063"/>
            <a:ext cx="4750731" cy="2940050"/>
          </a:xfrm>
          <a:prstGeom prst="rect">
            <a:avLst/>
          </a:prstGeom>
          <a:solidFill>
            <a:schemeClr val="bg1">
              <a:lumMod val="85000"/>
            </a:schemeClr>
          </a:solidFill>
        </p:spPr>
        <p:txBody>
          <a:bodyPr/>
          <a:lstStyle>
            <a:lvl1pPr marL="0" indent="0">
              <a:buNone/>
              <a:defRPr sz="2400">
                <a:solidFill>
                  <a:srgbClr val="06357A"/>
                </a:solidFill>
              </a:defRPr>
            </a:lvl1pPr>
          </a:lstStyle>
          <a:p>
            <a:endParaRPr lang="en-US"/>
          </a:p>
        </p:txBody>
      </p:sp>
      <p:sp>
        <p:nvSpPr>
          <p:cNvPr id="4" name="Text Placeholder 3"/>
          <p:cNvSpPr>
            <a:spLocks noGrp="1"/>
          </p:cNvSpPr>
          <p:nvPr>
            <p:ph type="body" sz="quarter" idx="13"/>
          </p:nvPr>
        </p:nvSpPr>
        <p:spPr>
          <a:xfrm>
            <a:off x="441865" y="4689282"/>
            <a:ext cx="10130341" cy="743852"/>
          </a:xfrm>
          <a:prstGeom prst="rect">
            <a:avLst/>
          </a:prstGeom>
        </p:spPr>
        <p:txBody>
          <a:bodyPr lIns="0" tIns="0" rIns="0" bIns="0" numCol="3" spcCol="360000">
            <a:noAutofit/>
          </a:bodyPr>
          <a:lstStyle>
            <a:lvl1pPr marL="285740" marR="0" indent="-285740" defTabSz="914367" eaLnBrk="1" fontAlgn="auto" latinLnBrk="0" hangingPunct="1">
              <a:lnSpc>
                <a:spcPct val="100000"/>
              </a:lnSpc>
              <a:spcBef>
                <a:spcPts val="0"/>
              </a:spcBef>
              <a:spcAft>
                <a:spcPts val="0"/>
              </a:spcAft>
              <a:buClrTx/>
              <a:buSzTx/>
              <a:buFont typeface="Arial" charset="0"/>
              <a:buChar char="•"/>
              <a:tabLst/>
              <a:defRPr sz="1400" b="0" i="0">
                <a:solidFill>
                  <a:srgbClr val="06357A"/>
                </a:solidFill>
                <a:latin typeface="Calibri" charset="0"/>
                <a:ea typeface="Calibri" charset="0"/>
                <a:cs typeface="Calibri" charset="0"/>
              </a:defRPr>
            </a:lvl1pPr>
          </a:lstStyle>
          <a:p>
            <a:pPr lvl="0"/>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marL="285740" marR="0" lvl="0" indent="-285740" defTabSz="914367" eaLnBrk="1" fontAlgn="auto" latinLnBrk="0" hangingPunct="1">
              <a:lnSpc>
                <a:spcPct val="100000"/>
              </a:lnSpc>
              <a:spcBef>
                <a:spcPts val="0"/>
              </a:spcBef>
              <a:spcAft>
                <a:spcPts val="0"/>
              </a:spcAft>
              <a:buClrTx/>
              <a:buSzTx/>
              <a:buFont typeface="Arial" charset="0"/>
              <a:buChar char="•"/>
              <a:tabLst/>
              <a:defRPr/>
            </a:pPr>
            <a:r>
              <a:rPr lang="en-US" dirty="0" smtClean="0"/>
              <a:t>Click to edit</a:t>
            </a:r>
          </a:p>
          <a:p>
            <a:pPr lvl="0"/>
            <a:endParaRPr lang="en-US" dirty="0" smtClean="0"/>
          </a:p>
        </p:txBody>
      </p:sp>
      <p:sp>
        <p:nvSpPr>
          <p:cNvPr id="15"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mp; Bar graph">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3" name="Chart Placeholder 2"/>
          <p:cNvSpPr>
            <a:spLocks noGrp="1"/>
          </p:cNvSpPr>
          <p:nvPr>
            <p:ph type="chart" sz="quarter" idx="10"/>
          </p:nvPr>
        </p:nvSpPr>
        <p:spPr>
          <a:xfrm>
            <a:off x="6370572" y="1602365"/>
            <a:ext cx="5403916" cy="4450812"/>
          </a:xfrm>
          <a:prstGeom prst="rect">
            <a:avLst/>
          </a:prstGeom>
        </p:spPr>
        <p:txBody>
          <a:bodyPr/>
          <a:lstStyle/>
          <a:p>
            <a:endParaRPr lang="en-US"/>
          </a:p>
        </p:txBody>
      </p:sp>
      <p:sp>
        <p:nvSpPr>
          <p:cNvPr id="38" name="Text Placeholder 37"/>
          <p:cNvSpPr>
            <a:spLocks noGrp="1"/>
          </p:cNvSpPr>
          <p:nvPr>
            <p:ph type="body" sz="quarter" idx="16"/>
          </p:nvPr>
        </p:nvSpPr>
        <p:spPr>
          <a:xfrm>
            <a:off x="433389" y="1587185"/>
            <a:ext cx="5355293" cy="713016"/>
          </a:xfrm>
          <a:prstGeom prst="rect">
            <a:avLst/>
          </a:prstGeom>
        </p:spPr>
        <p:txBody>
          <a:bodyPr lIns="0" tIns="0" rIns="0" bIns="0"/>
          <a:lstStyle>
            <a:lvl1pPr marL="0" indent="0">
              <a:spcAft>
                <a:spcPts val="1000"/>
              </a:spcAft>
              <a:buNone/>
              <a:defRPr sz="2400" b="1" i="0">
                <a:solidFill>
                  <a:srgbClr val="06357A"/>
                </a:solidFill>
                <a:latin typeface="Calibri" charset="0"/>
                <a:ea typeface="Calibri" charset="0"/>
                <a:cs typeface="Calibri" charset="0"/>
              </a:defRPr>
            </a:lvl1pPr>
            <a:lvl2pPr marL="179382" indent="-173032">
              <a:spcAft>
                <a:spcPts val="1000"/>
              </a:spcAft>
              <a:buClr>
                <a:srgbClr val="FFC000"/>
              </a:buClr>
              <a:buFont typeface="Arial" charset="0"/>
              <a:buChar char="•"/>
              <a:tabLst/>
              <a:defRPr sz="1400" b="0" i="0">
                <a:solidFill>
                  <a:srgbClr val="06357A"/>
                </a:solidFill>
                <a:latin typeface="Calibri" charset="0"/>
                <a:ea typeface="Calibri" charset="0"/>
                <a:cs typeface="Calibri"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10"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acts &amp; Sponsors">
    <p:spTree>
      <p:nvGrpSpPr>
        <p:cNvPr id="1" name=""/>
        <p:cNvGrpSpPr/>
        <p:nvPr/>
      </p:nvGrpSpPr>
      <p:grpSpPr>
        <a:xfrm>
          <a:off x="0" y="0"/>
          <a:ext cx="0" cy="0"/>
          <a:chOff x="0" y="0"/>
          <a:chExt cx="0" cy="0"/>
        </a:xfrm>
      </p:grpSpPr>
      <p:sp>
        <p:nvSpPr>
          <p:cNvPr id="11" name="object 4"/>
          <p:cNvSpPr txBox="1"/>
          <p:nvPr userDrawn="1"/>
        </p:nvSpPr>
        <p:spPr>
          <a:xfrm>
            <a:off x="705364" y="4932298"/>
            <a:ext cx="1769745" cy="401320"/>
          </a:xfrm>
          <a:prstGeom prst="rect">
            <a:avLst/>
          </a:prstGeom>
        </p:spPr>
        <p:txBody>
          <a:bodyPr vert="horz" wrap="square" lIns="0" tIns="14605" rIns="0" bIns="0" rtlCol="0">
            <a:spAutoFit/>
          </a:bodyPr>
          <a:lstStyle/>
          <a:p>
            <a:pPr>
              <a:lnSpc>
                <a:spcPct val="100000"/>
              </a:lnSpc>
              <a:spcBef>
                <a:spcPts val="115"/>
              </a:spcBef>
            </a:pPr>
            <a:r>
              <a:rPr sz="2450" b="0" i="0" spc="0" dirty="0">
                <a:solidFill>
                  <a:srgbClr val="FFFFFF"/>
                </a:solidFill>
                <a:latin typeface="Calibri Regular" charset="0"/>
                <a:cs typeface="Calibri Regular" charset="0"/>
              </a:rPr>
              <a:t>Started</a:t>
            </a:r>
            <a:r>
              <a:rPr sz="2450" b="0" i="0" spc="-65" dirty="0">
                <a:solidFill>
                  <a:srgbClr val="FFFFFF"/>
                </a:solidFill>
                <a:latin typeface="Calibri Regular" charset="0"/>
                <a:cs typeface="Calibri Regular" charset="0"/>
              </a:rPr>
              <a:t> </a:t>
            </a:r>
            <a:r>
              <a:rPr sz="2450" b="0" i="0" dirty="0">
                <a:solidFill>
                  <a:srgbClr val="FFFFFF"/>
                </a:solidFill>
                <a:latin typeface="Calibri Regular" charset="0"/>
                <a:cs typeface="Calibri Regular" charset="0"/>
              </a:rPr>
              <a:t>work</a:t>
            </a:r>
            <a:endParaRPr sz="2450" b="0" i="0" dirty="0">
              <a:latin typeface="Calibri Regular" charset="0"/>
              <a:cs typeface="Calibri Regular" charset="0"/>
            </a:endParaRPr>
          </a:p>
        </p:txBody>
      </p:sp>
      <p:sp>
        <p:nvSpPr>
          <p:cNvPr id="13" name="object 6"/>
          <p:cNvSpPr txBox="1"/>
          <p:nvPr userDrawn="1"/>
        </p:nvSpPr>
        <p:spPr>
          <a:xfrm>
            <a:off x="2975564" y="4895779"/>
            <a:ext cx="1804670" cy="740410"/>
          </a:xfrm>
          <a:prstGeom prst="rect">
            <a:avLst/>
          </a:prstGeom>
        </p:spPr>
        <p:txBody>
          <a:bodyPr vert="horz" wrap="square" lIns="0" tIns="53975" rIns="0" bIns="0" rtlCol="0">
            <a:spAutoFit/>
          </a:bodyPr>
          <a:lstStyle/>
          <a:p>
            <a:pPr marR="5080">
              <a:lnSpc>
                <a:spcPts val="2670"/>
              </a:lnSpc>
              <a:spcBef>
                <a:spcPts val="425"/>
              </a:spcBef>
            </a:pPr>
            <a:r>
              <a:rPr sz="2450" b="0" i="0" spc="0" dirty="0">
                <a:solidFill>
                  <a:srgbClr val="FFFFFF"/>
                </a:solidFill>
                <a:latin typeface="Calibri Regular" charset="0"/>
                <a:cs typeface="Calibri Regular" charset="0"/>
              </a:rPr>
              <a:t>Signed </a:t>
            </a:r>
            <a:r>
              <a:rPr sz="2450" b="0" i="0" dirty="0">
                <a:solidFill>
                  <a:srgbClr val="FFFFFF"/>
                </a:solidFill>
                <a:latin typeface="Calibri Regular" charset="0"/>
                <a:cs typeface="Calibri Regular" charset="0"/>
              </a:rPr>
              <a:t>and  awaiting</a:t>
            </a:r>
            <a:r>
              <a:rPr sz="2450" b="0" i="0" spc="-70" dirty="0">
                <a:solidFill>
                  <a:srgbClr val="FFFFFF"/>
                </a:solidFill>
                <a:latin typeface="Calibri Regular" charset="0"/>
                <a:cs typeface="Calibri Regular" charset="0"/>
              </a:rPr>
              <a:t> </a:t>
            </a:r>
            <a:r>
              <a:rPr sz="2450" b="0" i="0" spc="0" dirty="0">
                <a:solidFill>
                  <a:srgbClr val="FFFFFF"/>
                </a:solidFill>
                <a:latin typeface="Calibri Regular" charset="0"/>
                <a:cs typeface="Calibri Regular" charset="0"/>
              </a:rPr>
              <a:t>visa</a:t>
            </a:r>
            <a:endParaRPr sz="2450" b="0" i="0" dirty="0">
              <a:latin typeface="Calibri Regular" charset="0"/>
              <a:cs typeface="Calibri Regular" charset="0"/>
            </a:endParaRPr>
          </a:p>
        </p:txBody>
      </p:sp>
      <p:sp>
        <p:nvSpPr>
          <p:cNvPr id="10" name="object 3"/>
          <p:cNvSpPr/>
          <p:nvPr userDrawn="1"/>
        </p:nvSpPr>
        <p:spPr>
          <a:xfrm>
            <a:off x="444500" y="3861866"/>
            <a:ext cx="2346037" cy="227076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009CDE"/>
          </a:solidFill>
        </p:spPr>
        <p:txBody>
          <a:bodyPr wrap="square" lIns="0" tIns="0" rIns="0" bIns="0" rtlCol="0"/>
          <a:lstStyle/>
          <a:p>
            <a:endParaRPr sz="1800"/>
          </a:p>
        </p:txBody>
      </p:sp>
      <p:sp>
        <p:nvSpPr>
          <p:cNvPr id="12" name="object 5"/>
          <p:cNvSpPr/>
          <p:nvPr userDrawn="1"/>
        </p:nvSpPr>
        <p:spPr>
          <a:xfrm>
            <a:off x="2789959" y="3861866"/>
            <a:ext cx="2346037" cy="2270760"/>
          </a:xfrm>
          <a:custGeom>
            <a:avLst/>
            <a:gdLst/>
            <a:ahLst/>
            <a:cxnLst/>
            <a:rect l="l" t="t" r="r" b="b"/>
            <a:pathLst>
              <a:path w="2270760" h="2270760">
                <a:moveTo>
                  <a:pt x="0" y="2270201"/>
                </a:moveTo>
                <a:lnTo>
                  <a:pt x="2270201" y="2270201"/>
                </a:lnTo>
                <a:lnTo>
                  <a:pt x="2270201" y="0"/>
                </a:lnTo>
                <a:lnTo>
                  <a:pt x="0" y="0"/>
                </a:lnTo>
                <a:lnTo>
                  <a:pt x="0" y="2270201"/>
                </a:lnTo>
                <a:close/>
              </a:path>
            </a:pathLst>
          </a:custGeom>
          <a:solidFill>
            <a:srgbClr val="FFAA7B"/>
          </a:solidFill>
        </p:spPr>
        <p:txBody>
          <a:bodyPr wrap="square" lIns="0" tIns="0" rIns="0" bIns="0" rtlCol="0"/>
          <a:lstStyle/>
          <a:p>
            <a:endParaRPr sz="1800"/>
          </a:p>
        </p:txBody>
      </p:sp>
      <p:sp>
        <p:nvSpPr>
          <p:cNvPr id="14" name="object 7"/>
          <p:cNvSpPr/>
          <p:nvPr userDrawn="1"/>
        </p:nvSpPr>
        <p:spPr>
          <a:xfrm>
            <a:off x="5135418" y="3861866"/>
            <a:ext cx="2346037" cy="2270760"/>
          </a:xfrm>
          <a:custGeom>
            <a:avLst/>
            <a:gdLst/>
            <a:ahLst/>
            <a:cxnLst/>
            <a:rect l="l" t="t" r="r" b="b"/>
            <a:pathLst>
              <a:path w="2270759" h="2270760">
                <a:moveTo>
                  <a:pt x="0" y="2270201"/>
                </a:moveTo>
                <a:lnTo>
                  <a:pt x="2270201" y="2270201"/>
                </a:lnTo>
                <a:lnTo>
                  <a:pt x="2270201" y="0"/>
                </a:lnTo>
                <a:lnTo>
                  <a:pt x="0" y="0"/>
                </a:lnTo>
                <a:lnTo>
                  <a:pt x="0" y="2270201"/>
                </a:lnTo>
                <a:close/>
              </a:path>
            </a:pathLst>
          </a:custGeom>
          <a:solidFill>
            <a:srgbClr val="99D6EA"/>
          </a:solidFill>
        </p:spPr>
        <p:txBody>
          <a:bodyPr wrap="square" lIns="0" tIns="0" rIns="0" bIns="0" rtlCol="0"/>
          <a:lstStyle/>
          <a:p>
            <a:endParaRPr sz="1800"/>
          </a:p>
        </p:txBody>
      </p:sp>
      <p:sp>
        <p:nvSpPr>
          <p:cNvPr id="19" name="Holder 2"/>
          <p:cNvSpPr>
            <a:spLocks noGrp="1"/>
          </p:cNvSpPr>
          <p:nvPr userDrawn="1">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24" name="Picture Placeholder 23"/>
          <p:cNvSpPr>
            <a:spLocks noGrp="1"/>
          </p:cNvSpPr>
          <p:nvPr userDrawn="1">
            <p:ph type="pic" sz="quarter" idx="10"/>
          </p:nvPr>
        </p:nvSpPr>
        <p:spPr>
          <a:xfrm>
            <a:off x="445942" y="1227138"/>
            <a:ext cx="1753152" cy="2633742"/>
          </a:xfrm>
          <a:prstGeom prst="rect">
            <a:avLst/>
          </a:prstGeom>
          <a:solidFill>
            <a:schemeClr val="bg1">
              <a:lumMod val="85000"/>
            </a:schemeClr>
          </a:solidFill>
        </p:spPr>
        <p:txBody>
          <a:bodyPr/>
          <a:lstStyle>
            <a:lvl1pPr marL="0" indent="0">
              <a:buNone/>
              <a:defRPr/>
            </a:lvl1pPr>
          </a:lstStyle>
          <a:p>
            <a:endParaRPr lang="en-US" dirty="0"/>
          </a:p>
        </p:txBody>
      </p:sp>
      <p:sp>
        <p:nvSpPr>
          <p:cNvPr id="30" name="Picture Placeholder 23"/>
          <p:cNvSpPr>
            <a:spLocks noGrp="1"/>
          </p:cNvSpPr>
          <p:nvPr userDrawn="1">
            <p:ph type="pic" sz="quarter" idx="11"/>
          </p:nvPr>
        </p:nvSpPr>
        <p:spPr>
          <a:xfrm>
            <a:off x="2199172" y="1227138"/>
            <a:ext cx="1753152" cy="2633742"/>
          </a:xfrm>
          <a:prstGeom prst="rect">
            <a:avLst/>
          </a:prstGeom>
          <a:solidFill>
            <a:schemeClr val="bg1">
              <a:lumMod val="75000"/>
            </a:schemeClr>
          </a:solidFill>
        </p:spPr>
        <p:txBody>
          <a:bodyPr/>
          <a:lstStyle>
            <a:lvl1pPr marL="0" indent="0">
              <a:buNone/>
              <a:defRPr/>
            </a:lvl1pPr>
          </a:lstStyle>
          <a:p>
            <a:endParaRPr lang="en-US"/>
          </a:p>
        </p:txBody>
      </p:sp>
      <p:sp>
        <p:nvSpPr>
          <p:cNvPr id="31" name="Picture Placeholder 23"/>
          <p:cNvSpPr>
            <a:spLocks noGrp="1"/>
          </p:cNvSpPr>
          <p:nvPr userDrawn="1">
            <p:ph type="pic" sz="quarter" idx="12"/>
          </p:nvPr>
        </p:nvSpPr>
        <p:spPr>
          <a:xfrm>
            <a:off x="3952403" y="1227138"/>
            <a:ext cx="1753152" cy="2633742"/>
          </a:xfrm>
          <a:prstGeom prst="rect">
            <a:avLst/>
          </a:prstGeom>
          <a:solidFill>
            <a:schemeClr val="bg1">
              <a:lumMod val="85000"/>
            </a:schemeClr>
          </a:solidFill>
        </p:spPr>
        <p:txBody>
          <a:bodyPr/>
          <a:lstStyle>
            <a:lvl1pPr marL="0" indent="0">
              <a:buNone/>
              <a:defRPr/>
            </a:lvl1pPr>
          </a:lstStyle>
          <a:p>
            <a:endParaRPr lang="en-US"/>
          </a:p>
        </p:txBody>
      </p:sp>
      <p:sp>
        <p:nvSpPr>
          <p:cNvPr id="32" name="Picture Placeholder 23"/>
          <p:cNvSpPr>
            <a:spLocks noGrp="1"/>
          </p:cNvSpPr>
          <p:nvPr userDrawn="1">
            <p:ph type="pic" sz="quarter" idx="13"/>
          </p:nvPr>
        </p:nvSpPr>
        <p:spPr>
          <a:xfrm>
            <a:off x="5713189" y="1227138"/>
            <a:ext cx="1753152" cy="2633742"/>
          </a:xfrm>
          <a:prstGeom prst="rect">
            <a:avLst/>
          </a:prstGeom>
          <a:solidFill>
            <a:schemeClr val="bg1">
              <a:lumMod val="75000"/>
            </a:schemeClr>
          </a:solidFill>
        </p:spPr>
        <p:txBody>
          <a:bodyPr/>
          <a:lstStyle>
            <a:lvl1pPr marL="0" indent="0">
              <a:buNone/>
              <a:defRPr/>
            </a:lvl1pPr>
          </a:lstStyle>
          <a:p>
            <a:endParaRPr lang="en-US"/>
          </a:p>
        </p:txBody>
      </p:sp>
      <p:sp>
        <p:nvSpPr>
          <p:cNvPr id="35" name="Text Placeholder 34"/>
          <p:cNvSpPr>
            <a:spLocks noGrp="1"/>
          </p:cNvSpPr>
          <p:nvPr>
            <p:ph type="body" sz="quarter" idx="14" hasCustomPrompt="1"/>
          </p:nvPr>
        </p:nvSpPr>
        <p:spPr>
          <a:xfrm>
            <a:off x="445627" y="3861746"/>
            <a:ext cx="2320244" cy="1335920"/>
          </a:xfrm>
          <a:prstGeom prst="rect">
            <a:avLst/>
          </a:prstGeom>
        </p:spPr>
        <p:txBody>
          <a:bodyPr wrap="square" lIns="180000" tIns="180000"/>
          <a:lstStyle>
            <a:lvl1pPr marL="0" indent="0">
              <a:lnSpc>
                <a:spcPts val="9000"/>
              </a:lnSpc>
              <a:buNone/>
              <a:defRPr sz="8200" b="1" i="0">
                <a:solidFill>
                  <a:schemeClr val="bg1"/>
                </a:solidFill>
                <a:latin typeface="Calibri" charset="0"/>
                <a:ea typeface="Calibri" charset="0"/>
                <a:cs typeface="Calibri" charset="0"/>
              </a:defRPr>
            </a:lvl1pPr>
            <a:lvl2pPr marL="0" indent="0">
              <a:buFont typeface="Arial" charset="0"/>
              <a:buNone/>
              <a:tabLst/>
              <a:defRPr sz="2400" b="0" i="0">
                <a:solidFill>
                  <a:schemeClr val="bg1"/>
                </a:solidFill>
                <a:latin typeface="Arial" charset="0"/>
                <a:ea typeface="Arial" charset="0"/>
                <a:cs typeface="Arial" charset="0"/>
              </a:defRPr>
            </a:lvl2pPr>
            <a:lvl3pPr marL="6350" indent="0">
              <a:buFont typeface="Arial" charset="0"/>
              <a:buNone/>
              <a:tabLst/>
              <a:defRPr b="0" i="0">
                <a:solidFill>
                  <a:schemeClr val="bg1"/>
                </a:solidFill>
                <a:latin typeface="Arial" charset="0"/>
                <a:ea typeface="Arial" charset="0"/>
                <a:cs typeface="Arial" charset="0"/>
              </a:defRPr>
            </a:lvl3pPr>
            <a:lvl4pPr marL="6350" indent="0">
              <a:buFont typeface="Arial" charset="0"/>
              <a:buNone/>
              <a:tabLst/>
              <a:defRPr b="0" i="0">
                <a:solidFill>
                  <a:schemeClr val="bg1"/>
                </a:solidFill>
                <a:latin typeface="Arial" charset="0"/>
                <a:ea typeface="Arial" charset="0"/>
                <a:cs typeface="Arial" charset="0"/>
              </a:defRPr>
            </a:lvl4pPr>
            <a:lvl5pPr marL="6350" indent="0">
              <a:buFont typeface="Arial" charset="0"/>
              <a:buNone/>
              <a:tabLst/>
              <a:defRPr b="0" i="0">
                <a:solidFill>
                  <a:schemeClr val="bg1"/>
                </a:solidFill>
                <a:latin typeface="Arial" charset="0"/>
                <a:ea typeface="Arial" charset="0"/>
                <a:cs typeface="Arial" charset="0"/>
              </a:defRPr>
            </a:lvl5pPr>
          </a:lstStyle>
          <a:p>
            <a:pPr lvl="0"/>
            <a:r>
              <a:rPr lang="en-US" dirty="0" smtClean="0"/>
              <a:t>Xx</a:t>
            </a:r>
          </a:p>
        </p:txBody>
      </p:sp>
      <p:sp>
        <p:nvSpPr>
          <p:cNvPr id="38" name="Picture Placeholder 23"/>
          <p:cNvSpPr>
            <a:spLocks noGrp="1"/>
          </p:cNvSpPr>
          <p:nvPr>
            <p:ph type="pic" sz="quarter" idx="17"/>
          </p:nvPr>
        </p:nvSpPr>
        <p:spPr>
          <a:xfrm>
            <a:off x="7875758" y="1227138"/>
            <a:ext cx="3898731" cy="4924280"/>
          </a:xfrm>
          <a:prstGeom prst="rect">
            <a:avLst/>
          </a:prstGeom>
          <a:solidFill>
            <a:schemeClr val="bg1">
              <a:lumMod val="85000"/>
            </a:schemeClr>
          </a:solidFill>
        </p:spPr>
        <p:txBody>
          <a:bodyPr/>
          <a:lstStyle>
            <a:lvl1pPr marL="0" indent="0">
              <a:buNone/>
              <a:defRPr/>
            </a:lvl1pPr>
          </a:lstStyle>
          <a:p>
            <a:endParaRPr lang="en-US"/>
          </a:p>
        </p:txBody>
      </p:sp>
      <p:sp>
        <p:nvSpPr>
          <p:cNvPr id="39" name="Text Placeholder 34"/>
          <p:cNvSpPr>
            <a:spLocks noGrp="1"/>
          </p:cNvSpPr>
          <p:nvPr>
            <p:ph type="body" sz="quarter" idx="18" hasCustomPrompt="1"/>
          </p:nvPr>
        </p:nvSpPr>
        <p:spPr>
          <a:xfrm>
            <a:off x="2780748" y="3861746"/>
            <a:ext cx="2335358" cy="1335920"/>
          </a:xfrm>
          <a:prstGeom prst="rect">
            <a:avLst/>
          </a:prstGeom>
        </p:spPr>
        <p:txBody>
          <a:bodyPr wrap="square" lIns="180000" tIns="180000"/>
          <a:lstStyle>
            <a:lvl1pPr marL="0" indent="0">
              <a:lnSpc>
                <a:spcPts val="9000"/>
              </a:lnSpc>
              <a:buNone/>
              <a:defRPr sz="8200" b="1" i="0">
                <a:solidFill>
                  <a:schemeClr val="bg1"/>
                </a:solidFill>
                <a:latin typeface="Calibri" charset="0"/>
                <a:ea typeface="Calibri" charset="0"/>
                <a:cs typeface="Calibri" charset="0"/>
              </a:defRPr>
            </a:lvl1pPr>
            <a:lvl2pPr marL="0" indent="0">
              <a:buFont typeface="Arial" charset="0"/>
              <a:buNone/>
              <a:tabLst/>
              <a:defRPr sz="2400" b="0" i="0">
                <a:solidFill>
                  <a:schemeClr val="bg1"/>
                </a:solidFill>
                <a:latin typeface="Arial" charset="0"/>
                <a:ea typeface="Arial" charset="0"/>
                <a:cs typeface="Arial" charset="0"/>
              </a:defRPr>
            </a:lvl2pPr>
            <a:lvl3pPr marL="6350" indent="0">
              <a:buFont typeface="Arial" charset="0"/>
              <a:buNone/>
              <a:tabLst/>
              <a:defRPr b="0" i="0">
                <a:solidFill>
                  <a:schemeClr val="bg1"/>
                </a:solidFill>
                <a:latin typeface="Arial" charset="0"/>
                <a:ea typeface="Arial" charset="0"/>
                <a:cs typeface="Arial" charset="0"/>
              </a:defRPr>
            </a:lvl3pPr>
            <a:lvl4pPr marL="6350" indent="0">
              <a:buFont typeface="Arial" charset="0"/>
              <a:buNone/>
              <a:tabLst/>
              <a:defRPr b="0" i="0">
                <a:solidFill>
                  <a:schemeClr val="bg1"/>
                </a:solidFill>
                <a:latin typeface="Arial" charset="0"/>
                <a:ea typeface="Arial" charset="0"/>
                <a:cs typeface="Arial" charset="0"/>
              </a:defRPr>
            </a:lvl4pPr>
            <a:lvl5pPr marL="6350" indent="0">
              <a:buFont typeface="Arial" charset="0"/>
              <a:buNone/>
              <a:tabLst/>
              <a:defRPr b="0" i="0">
                <a:solidFill>
                  <a:schemeClr val="bg1"/>
                </a:solidFill>
                <a:latin typeface="Arial" charset="0"/>
                <a:ea typeface="Arial" charset="0"/>
                <a:cs typeface="Arial" charset="0"/>
              </a:defRPr>
            </a:lvl5pPr>
          </a:lstStyle>
          <a:p>
            <a:pPr lvl="0"/>
            <a:r>
              <a:rPr lang="en-US" dirty="0" smtClean="0"/>
              <a:t>Xx</a:t>
            </a:r>
          </a:p>
        </p:txBody>
      </p:sp>
      <p:sp>
        <p:nvSpPr>
          <p:cNvPr id="40" name="Text Placeholder 34"/>
          <p:cNvSpPr>
            <a:spLocks noGrp="1"/>
          </p:cNvSpPr>
          <p:nvPr>
            <p:ph type="body" sz="quarter" idx="19" hasCustomPrompt="1"/>
          </p:nvPr>
        </p:nvSpPr>
        <p:spPr>
          <a:xfrm>
            <a:off x="5144862" y="3861746"/>
            <a:ext cx="2306365" cy="1335920"/>
          </a:xfrm>
          <a:prstGeom prst="rect">
            <a:avLst/>
          </a:prstGeom>
        </p:spPr>
        <p:txBody>
          <a:bodyPr wrap="square" lIns="180000" tIns="180000"/>
          <a:lstStyle>
            <a:lvl1pPr marL="0" indent="0">
              <a:lnSpc>
                <a:spcPts val="9000"/>
              </a:lnSpc>
              <a:buNone/>
              <a:defRPr sz="8200" b="1" i="0">
                <a:solidFill>
                  <a:schemeClr val="bg1"/>
                </a:solidFill>
                <a:latin typeface="Calibri" charset="0"/>
                <a:ea typeface="Calibri" charset="0"/>
                <a:cs typeface="Calibri" charset="0"/>
              </a:defRPr>
            </a:lvl1pPr>
            <a:lvl2pPr marL="0" indent="0">
              <a:buFont typeface="Arial" charset="0"/>
              <a:buNone/>
              <a:tabLst/>
              <a:defRPr sz="2400" b="0" i="0">
                <a:solidFill>
                  <a:schemeClr val="bg1"/>
                </a:solidFill>
                <a:latin typeface="Arial" charset="0"/>
                <a:ea typeface="Arial" charset="0"/>
                <a:cs typeface="Arial" charset="0"/>
              </a:defRPr>
            </a:lvl2pPr>
            <a:lvl3pPr marL="6350" indent="0">
              <a:buFont typeface="Arial" charset="0"/>
              <a:buNone/>
              <a:tabLst/>
              <a:defRPr b="0" i="0">
                <a:solidFill>
                  <a:schemeClr val="bg1"/>
                </a:solidFill>
                <a:latin typeface="Arial" charset="0"/>
                <a:ea typeface="Arial" charset="0"/>
                <a:cs typeface="Arial" charset="0"/>
              </a:defRPr>
            </a:lvl3pPr>
            <a:lvl4pPr marL="6350" indent="0">
              <a:buFont typeface="Arial" charset="0"/>
              <a:buNone/>
              <a:tabLst/>
              <a:defRPr b="0" i="0">
                <a:solidFill>
                  <a:schemeClr val="bg1"/>
                </a:solidFill>
                <a:latin typeface="Arial" charset="0"/>
                <a:ea typeface="Arial" charset="0"/>
                <a:cs typeface="Arial" charset="0"/>
              </a:defRPr>
            </a:lvl4pPr>
            <a:lvl5pPr marL="6350" indent="0">
              <a:buFont typeface="Arial" charset="0"/>
              <a:buNone/>
              <a:tabLst/>
              <a:defRPr b="0" i="0">
                <a:solidFill>
                  <a:schemeClr val="bg1"/>
                </a:solidFill>
                <a:latin typeface="Arial" charset="0"/>
                <a:ea typeface="Arial" charset="0"/>
                <a:cs typeface="Arial" charset="0"/>
              </a:defRPr>
            </a:lvl5pPr>
          </a:lstStyle>
          <a:p>
            <a:pPr lvl="0"/>
            <a:r>
              <a:rPr lang="en-US" dirty="0" smtClean="0"/>
              <a:t>Xx</a:t>
            </a:r>
          </a:p>
        </p:txBody>
      </p:sp>
      <p:sp>
        <p:nvSpPr>
          <p:cNvPr id="42" name="Text Placeholder 41"/>
          <p:cNvSpPr>
            <a:spLocks noGrp="1"/>
          </p:cNvSpPr>
          <p:nvPr>
            <p:ph type="body" sz="quarter" idx="20"/>
          </p:nvPr>
        </p:nvSpPr>
        <p:spPr>
          <a:xfrm>
            <a:off x="446520" y="5213782"/>
            <a:ext cx="2334465" cy="369332"/>
          </a:xfrm>
          <a:prstGeom prst="rect">
            <a:avLst/>
          </a:prstGeom>
        </p:spPr>
        <p:txBody>
          <a:bodyPr lIns="180000"/>
          <a:lstStyle>
            <a:lvl1pPr marL="0" indent="0">
              <a:buNone/>
              <a:defRPr sz="2400" b="0" i="0">
                <a:solidFill>
                  <a:schemeClr val="bg1"/>
                </a:solidFill>
                <a:latin typeface="Calibri" charset="0"/>
                <a:ea typeface="Calibri" charset="0"/>
                <a:cs typeface="Calibri"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a:t>
            </a:r>
            <a:endParaRPr lang="en-US" dirty="0"/>
          </a:p>
        </p:txBody>
      </p:sp>
      <p:sp>
        <p:nvSpPr>
          <p:cNvPr id="43" name="Text Placeholder 41"/>
          <p:cNvSpPr>
            <a:spLocks noGrp="1"/>
          </p:cNvSpPr>
          <p:nvPr>
            <p:ph type="body" sz="quarter" idx="21"/>
          </p:nvPr>
        </p:nvSpPr>
        <p:spPr>
          <a:xfrm>
            <a:off x="2781640" y="5213782"/>
            <a:ext cx="2334465" cy="369332"/>
          </a:xfrm>
          <a:prstGeom prst="rect">
            <a:avLst/>
          </a:prstGeom>
        </p:spPr>
        <p:txBody>
          <a:bodyPr lIns="180000"/>
          <a:lstStyle>
            <a:lvl1pPr marL="0" indent="0">
              <a:buNone/>
              <a:defRPr sz="2400" b="0" i="0">
                <a:solidFill>
                  <a:schemeClr val="bg1"/>
                </a:solidFill>
                <a:latin typeface="Calibri" charset="0"/>
                <a:ea typeface="Calibri" charset="0"/>
                <a:cs typeface="Calibri"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a:t>
            </a:r>
            <a:endParaRPr lang="en-US" dirty="0"/>
          </a:p>
        </p:txBody>
      </p:sp>
      <p:sp>
        <p:nvSpPr>
          <p:cNvPr id="44" name="Text Placeholder 41"/>
          <p:cNvSpPr>
            <a:spLocks noGrp="1"/>
          </p:cNvSpPr>
          <p:nvPr>
            <p:ph type="body" sz="quarter" idx="22"/>
          </p:nvPr>
        </p:nvSpPr>
        <p:spPr>
          <a:xfrm>
            <a:off x="5131874" y="5213782"/>
            <a:ext cx="2334465" cy="369332"/>
          </a:xfrm>
          <a:prstGeom prst="rect">
            <a:avLst/>
          </a:prstGeom>
        </p:spPr>
        <p:txBody>
          <a:bodyPr lIns="180000"/>
          <a:lstStyle>
            <a:lvl1pPr marL="0" indent="0">
              <a:buNone/>
              <a:defRPr sz="2400" b="0" i="0">
                <a:solidFill>
                  <a:schemeClr val="bg1"/>
                </a:solidFill>
                <a:latin typeface="Calibri" charset="0"/>
                <a:ea typeface="Calibri" charset="0"/>
                <a:cs typeface="Calibri"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a:t>
            </a:r>
            <a:endParaRPr lang="en-US" dirty="0"/>
          </a:p>
        </p:txBody>
      </p:sp>
      <p:sp>
        <p:nvSpPr>
          <p:cNvPr id="25"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773" userDrawn="1">
          <p15:clr>
            <a:srgbClr val="FBAE40"/>
          </p15:clr>
        </p15:guide>
        <p15:guide id="2" pos="3856" userDrawn="1">
          <p15:clr>
            <a:srgbClr val="FBAE40"/>
          </p15:clr>
        </p15:guide>
        <p15:guide id="3" pos="7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s with image">
    <p:spTree>
      <p:nvGrpSpPr>
        <p:cNvPr id="1" name=""/>
        <p:cNvGrpSpPr/>
        <p:nvPr/>
      </p:nvGrpSpPr>
      <p:grpSpPr>
        <a:xfrm>
          <a:off x="0" y="0"/>
          <a:ext cx="0" cy="0"/>
          <a:chOff x="0" y="0"/>
          <a:chExt cx="0" cy="0"/>
        </a:xfrm>
      </p:grpSpPr>
      <p:sp>
        <p:nvSpPr>
          <p:cNvPr id="18" name="Table Placeholder 3"/>
          <p:cNvSpPr>
            <a:spLocks noGrp="1"/>
          </p:cNvSpPr>
          <p:nvPr>
            <p:ph type="tbl" sz="quarter" idx="10"/>
          </p:nvPr>
        </p:nvSpPr>
        <p:spPr>
          <a:xfrm>
            <a:off x="440946" y="1209126"/>
            <a:ext cx="5309951" cy="2440919"/>
          </a:xfrm>
          <a:prstGeom prst="rect">
            <a:avLst/>
          </a:prstGeom>
          <a:solidFill>
            <a:schemeClr val="bg1">
              <a:lumMod val="85000"/>
            </a:schemeClr>
          </a:solidFill>
        </p:spPr>
        <p:txBody>
          <a:bodyPr/>
          <a:lstStyle>
            <a:lvl1pPr marL="0" indent="0">
              <a:buNone/>
              <a:defRPr>
                <a:solidFill>
                  <a:srgbClr val="06357A"/>
                </a:solidFill>
              </a:defRPr>
            </a:lvl1pPr>
          </a:lstStyle>
          <a:p>
            <a:endParaRPr lang="en-US" dirty="0"/>
          </a:p>
        </p:txBody>
      </p:sp>
      <p:sp>
        <p:nvSpPr>
          <p:cNvPr id="19" name="Table Placeholder 3"/>
          <p:cNvSpPr>
            <a:spLocks noGrp="1"/>
          </p:cNvSpPr>
          <p:nvPr>
            <p:ph type="tbl" sz="quarter" idx="18"/>
          </p:nvPr>
        </p:nvSpPr>
        <p:spPr>
          <a:xfrm>
            <a:off x="440946" y="4103464"/>
            <a:ext cx="5309951" cy="2078182"/>
          </a:xfrm>
          <a:prstGeom prst="rect">
            <a:avLst/>
          </a:prstGeom>
          <a:solidFill>
            <a:schemeClr val="bg1">
              <a:lumMod val="85000"/>
            </a:schemeClr>
          </a:solidFill>
        </p:spPr>
        <p:txBody>
          <a:bodyPr/>
          <a:lstStyle>
            <a:lvl1pPr marL="0" indent="0">
              <a:buNone/>
              <a:defRPr>
                <a:solidFill>
                  <a:srgbClr val="06357A"/>
                </a:solidFill>
              </a:defRPr>
            </a:lvl1pPr>
          </a:lstStyle>
          <a:p>
            <a:endParaRPr lang="en-US"/>
          </a:p>
        </p:txBody>
      </p:sp>
      <p:sp>
        <p:nvSpPr>
          <p:cNvPr id="17" name="Picture Placeholder 23"/>
          <p:cNvSpPr>
            <a:spLocks noGrp="1"/>
          </p:cNvSpPr>
          <p:nvPr>
            <p:ph type="pic" sz="quarter" idx="17"/>
          </p:nvPr>
        </p:nvSpPr>
        <p:spPr>
          <a:xfrm>
            <a:off x="6121399" y="1227138"/>
            <a:ext cx="6121401" cy="4924280"/>
          </a:xfrm>
          <a:prstGeom prst="rect">
            <a:avLst/>
          </a:prstGeom>
          <a:solidFill>
            <a:schemeClr val="bg1">
              <a:lumMod val="85000"/>
            </a:schemeClr>
          </a:solidFill>
        </p:spPr>
        <p:txBody>
          <a:bodyPr/>
          <a:lstStyle>
            <a:lvl1pPr marL="0" indent="0">
              <a:buNone/>
              <a:defRPr>
                <a:solidFill>
                  <a:srgbClr val="06357A"/>
                </a:solidFill>
              </a:defRPr>
            </a:lvl1pPr>
          </a:lstStyle>
          <a:p>
            <a:endParaRPr lang="en-US"/>
          </a:p>
        </p:txBody>
      </p:sp>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15"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e chart with text">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66" name="object 54"/>
          <p:cNvSpPr/>
          <p:nvPr userDrawn="1"/>
        </p:nvSpPr>
        <p:spPr>
          <a:xfrm>
            <a:off x="6498361" y="1593255"/>
            <a:ext cx="5741670" cy="3565525"/>
          </a:xfrm>
          <a:custGeom>
            <a:avLst/>
            <a:gdLst/>
            <a:ahLst/>
            <a:cxnLst/>
            <a:rect l="l" t="t" r="r" b="b"/>
            <a:pathLst>
              <a:path w="5741670" h="3565525">
                <a:moveTo>
                  <a:pt x="0" y="3565398"/>
                </a:moveTo>
                <a:lnTo>
                  <a:pt x="5741644" y="3565398"/>
                </a:lnTo>
                <a:lnTo>
                  <a:pt x="5741644" y="0"/>
                </a:lnTo>
                <a:lnTo>
                  <a:pt x="0" y="0"/>
                </a:lnTo>
                <a:lnTo>
                  <a:pt x="0" y="3565398"/>
                </a:lnTo>
                <a:close/>
              </a:path>
            </a:pathLst>
          </a:custGeom>
          <a:solidFill>
            <a:srgbClr val="ECECEC"/>
          </a:solidFill>
        </p:spPr>
        <p:txBody>
          <a:bodyPr wrap="square" lIns="0" tIns="0" rIns="0" bIns="0" rtlCol="0"/>
          <a:lstStyle/>
          <a:p>
            <a:endParaRPr sz="1800"/>
          </a:p>
        </p:txBody>
      </p:sp>
      <p:sp>
        <p:nvSpPr>
          <p:cNvPr id="70" name="Text Placeholder 37"/>
          <p:cNvSpPr>
            <a:spLocks noGrp="1"/>
          </p:cNvSpPr>
          <p:nvPr>
            <p:ph type="body" sz="quarter" idx="16"/>
          </p:nvPr>
        </p:nvSpPr>
        <p:spPr>
          <a:xfrm>
            <a:off x="6758742" y="1844123"/>
            <a:ext cx="5015746" cy="713016"/>
          </a:xfrm>
          <a:prstGeom prst="rect">
            <a:avLst/>
          </a:prstGeom>
        </p:spPr>
        <p:txBody>
          <a:bodyPr lIns="0" tIns="0" rIns="0" bIns="0"/>
          <a:lstStyle>
            <a:lvl1pPr marL="0" indent="0">
              <a:lnSpc>
                <a:spcPct val="100000"/>
              </a:lnSpc>
              <a:spcBef>
                <a:spcPts val="0"/>
              </a:spcBef>
              <a:spcAft>
                <a:spcPts val="1000"/>
              </a:spcAft>
              <a:buNone/>
              <a:defRPr sz="2400" b="1" i="0">
                <a:solidFill>
                  <a:srgbClr val="06357A"/>
                </a:solidFill>
                <a:latin typeface="Calibri" charset="0"/>
                <a:ea typeface="Calibri" charset="0"/>
                <a:cs typeface="Calibri" charset="0"/>
              </a:defRPr>
            </a:lvl1pPr>
            <a:lvl2pPr marL="6350" indent="0">
              <a:lnSpc>
                <a:spcPct val="100000"/>
              </a:lnSpc>
              <a:spcBef>
                <a:spcPts val="0"/>
              </a:spcBef>
              <a:spcAft>
                <a:spcPts val="1000"/>
              </a:spcAft>
              <a:buClr>
                <a:srgbClr val="FFC000"/>
              </a:buClr>
              <a:buFont typeface="Arial" charset="0"/>
              <a:buNone/>
              <a:tabLst/>
              <a:defRPr sz="1400" b="0" i="0">
                <a:solidFill>
                  <a:srgbClr val="06357A"/>
                </a:solidFill>
                <a:latin typeface="Calibri" charset="0"/>
                <a:ea typeface="Calibri" charset="0"/>
                <a:cs typeface="Calibri"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72" name="Chart Placeholder 2"/>
          <p:cNvSpPr>
            <a:spLocks noGrp="1"/>
          </p:cNvSpPr>
          <p:nvPr>
            <p:ph type="chart" sz="quarter" idx="10" hasCustomPrompt="1"/>
          </p:nvPr>
        </p:nvSpPr>
        <p:spPr>
          <a:xfrm>
            <a:off x="433389" y="1602366"/>
            <a:ext cx="5688012" cy="3566641"/>
          </a:xfrm>
          <a:prstGeom prst="rect">
            <a:avLst/>
          </a:prstGeom>
        </p:spPr>
        <p:txBody>
          <a:bodyPr lIns="0" tIns="0" rIns="0" bIns="0"/>
          <a:lstStyle>
            <a:lvl1pPr marL="0" indent="0" algn="l">
              <a:buNone/>
              <a:defRPr>
                <a:solidFill>
                  <a:srgbClr val="06357A"/>
                </a:solidFill>
              </a:defRPr>
            </a:lvl1pPr>
          </a:lstStyle>
          <a:p>
            <a:r>
              <a:rPr lang="en-US" dirty="0" smtClean="0"/>
              <a:t>Chart</a:t>
            </a:r>
            <a:endParaRPr lang="en-US" dirty="0"/>
          </a:p>
        </p:txBody>
      </p:sp>
      <p:sp>
        <p:nvSpPr>
          <p:cNvPr id="15"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41" name="Picture Placeholder 2"/>
          <p:cNvSpPr>
            <a:spLocks noGrp="1"/>
          </p:cNvSpPr>
          <p:nvPr>
            <p:ph type="pic" sz="quarter" idx="11"/>
          </p:nvPr>
        </p:nvSpPr>
        <p:spPr>
          <a:xfrm>
            <a:off x="433389" y="1783460"/>
            <a:ext cx="2052873" cy="2002611"/>
          </a:xfrm>
          <a:prstGeom prst="rect">
            <a:avLst/>
          </a:prstGeom>
          <a:solidFill>
            <a:schemeClr val="bg1">
              <a:lumMod val="85000"/>
            </a:schemeClr>
          </a:solidFill>
        </p:spPr>
        <p:txBody>
          <a:bodyPr/>
          <a:lstStyle>
            <a:lvl1pPr marL="0" indent="0">
              <a:buNone/>
              <a:defRPr>
                <a:solidFill>
                  <a:srgbClr val="06357A"/>
                </a:solidFill>
              </a:defRPr>
            </a:lvl1pPr>
          </a:lstStyle>
          <a:p>
            <a:endParaRPr lang="en-US"/>
          </a:p>
        </p:txBody>
      </p:sp>
      <p:sp>
        <p:nvSpPr>
          <p:cNvPr id="142" name="Picture Placeholder 2"/>
          <p:cNvSpPr>
            <a:spLocks noGrp="1"/>
          </p:cNvSpPr>
          <p:nvPr>
            <p:ph type="pic" sz="quarter" idx="12"/>
          </p:nvPr>
        </p:nvSpPr>
        <p:spPr>
          <a:xfrm>
            <a:off x="3070790" y="1783460"/>
            <a:ext cx="2052873" cy="2002611"/>
          </a:xfrm>
          <a:prstGeom prst="rect">
            <a:avLst/>
          </a:prstGeom>
          <a:solidFill>
            <a:schemeClr val="bg1">
              <a:lumMod val="85000"/>
            </a:schemeClr>
          </a:solidFill>
        </p:spPr>
        <p:txBody>
          <a:bodyPr/>
          <a:lstStyle>
            <a:lvl1pPr marL="0" indent="0">
              <a:buNone/>
              <a:defRPr>
                <a:solidFill>
                  <a:srgbClr val="06357A"/>
                </a:solidFill>
              </a:defRPr>
            </a:lvl1pPr>
          </a:lstStyle>
          <a:p>
            <a:endParaRPr lang="en-US"/>
          </a:p>
        </p:txBody>
      </p:sp>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131" name="object 120"/>
          <p:cNvSpPr/>
          <p:nvPr userDrawn="1"/>
        </p:nvSpPr>
        <p:spPr>
          <a:xfrm>
            <a:off x="439260" y="5423291"/>
            <a:ext cx="0" cy="521334"/>
          </a:xfrm>
          <a:custGeom>
            <a:avLst/>
            <a:gdLst/>
            <a:ahLst/>
            <a:cxnLst/>
            <a:rect l="l" t="t" r="r" b="b"/>
            <a:pathLst>
              <a:path h="521335">
                <a:moveTo>
                  <a:pt x="0" y="0"/>
                </a:moveTo>
                <a:lnTo>
                  <a:pt x="0" y="520915"/>
                </a:lnTo>
              </a:path>
            </a:pathLst>
          </a:custGeom>
          <a:ln w="19748">
            <a:solidFill>
              <a:srgbClr val="C4D600"/>
            </a:solidFill>
          </a:ln>
        </p:spPr>
        <p:txBody>
          <a:bodyPr wrap="square" lIns="0" tIns="0" rIns="0" bIns="0" rtlCol="0"/>
          <a:lstStyle/>
          <a:p>
            <a:endParaRPr sz="1800"/>
          </a:p>
        </p:txBody>
      </p:sp>
      <p:sp>
        <p:nvSpPr>
          <p:cNvPr id="132" name="object 121"/>
          <p:cNvSpPr/>
          <p:nvPr userDrawn="1"/>
        </p:nvSpPr>
        <p:spPr>
          <a:xfrm>
            <a:off x="2137473" y="5423291"/>
            <a:ext cx="0" cy="521334"/>
          </a:xfrm>
          <a:custGeom>
            <a:avLst/>
            <a:gdLst/>
            <a:ahLst/>
            <a:cxnLst/>
            <a:rect l="l" t="t" r="r" b="b"/>
            <a:pathLst>
              <a:path h="521335">
                <a:moveTo>
                  <a:pt x="0" y="0"/>
                </a:moveTo>
                <a:lnTo>
                  <a:pt x="0" y="520915"/>
                </a:lnTo>
              </a:path>
            </a:pathLst>
          </a:custGeom>
          <a:ln w="19748">
            <a:solidFill>
              <a:srgbClr val="FFAA7B"/>
            </a:solidFill>
          </a:ln>
        </p:spPr>
        <p:txBody>
          <a:bodyPr wrap="square" lIns="0" tIns="0" rIns="0" bIns="0" rtlCol="0"/>
          <a:lstStyle/>
          <a:p>
            <a:endParaRPr sz="1800"/>
          </a:p>
        </p:txBody>
      </p:sp>
      <p:sp>
        <p:nvSpPr>
          <p:cNvPr id="133" name="object 122"/>
          <p:cNvSpPr/>
          <p:nvPr userDrawn="1"/>
        </p:nvSpPr>
        <p:spPr>
          <a:xfrm>
            <a:off x="3845508" y="5423291"/>
            <a:ext cx="0" cy="521334"/>
          </a:xfrm>
          <a:custGeom>
            <a:avLst/>
            <a:gdLst/>
            <a:ahLst/>
            <a:cxnLst/>
            <a:rect l="l" t="t" r="r" b="b"/>
            <a:pathLst>
              <a:path h="521335">
                <a:moveTo>
                  <a:pt x="0" y="0"/>
                </a:moveTo>
                <a:lnTo>
                  <a:pt x="0" y="520915"/>
                </a:lnTo>
              </a:path>
            </a:pathLst>
          </a:custGeom>
          <a:ln w="19748">
            <a:solidFill>
              <a:srgbClr val="99D6EA"/>
            </a:solidFill>
          </a:ln>
        </p:spPr>
        <p:txBody>
          <a:bodyPr wrap="square" lIns="0" tIns="0" rIns="0" bIns="0" rtlCol="0"/>
          <a:lstStyle/>
          <a:p>
            <a:endParaRPr sz="1800"/>
          </a:p>
        </p:txBody>
      </p:sp>
      <p:sp>
        <p:nvSpPr>
          <p:cNvPr id="146" name="Chart Placeholder 2"/>
          <p:cNvSpPr>
            <a:spLocks noGrp="1"/>
          </p:cNvSpPr>
          <p:nvPr>
            <p:ph type="chart" sz="quarter" idx="10"/>
          </p:nvPr>
        </p:nvSpPr>
        <p:spPr>
          <a:xfrm>
            <a:off x="440945" y="4081071"/>
            <a:ext cx="1284419" cy="1284419"/>
          </a:xfrm>
          <a:prstGeom prst="rect">
            <a:avLst/>
          </a:prstGeom>
        </p:spPr>
        <p:txBody>
          <a:bodyPr/>
          <a:lstStyle>
            <a:lvl1pPr marL="0" indent="0">
              <a:buNone/>
              <a:defRPr/>
            </a:lvl1pPr>
          </a:lstStyle>
          <a:p>
            <a:endParaRPr lang="en-US"/>
          </a:p>
        </p:txBody>
      </p:sp>
      <p:sp>
        <p:nvSpPr>
          <p:cNvPr id="149" name="Text Placeholder 6"/>
          <p:cNvSpPr>
            <a:spLocks noGrp="1"/>
          </p:cNvSpPr>
          <p:nvPr>
            <p:ph type="body" sz="quarter" idx="15"/>
          </p:nvPr>
        </p:nvSpPr>
        <p:spPr>
          <a:xfrm>
            <a:off x="551637" y="5448537"/>
            <a:ext cx="1330063" cy="220573"/>
          </a:xfrm>
          <a:prstGeom prst="rect">
            <a:avLst/>
          </a:prstGeom>
        </p:spPr>
        <p:txBody>
          <a:bodyPr lIns="0" tIns="0" rIns="0" bIns="0"/>
          <a:lstStyle>
            <a:lvl1pPr marL="6350" indent="0">
              <a:spcBef>
                <a:spcPts val="0"/>
              </a:spcBef>
              <a:spcAft>
                <a:spcPts val="400"/>
              </a:spcAft>
              <a:buNone/>
              <a:tabLst/>
              <a:defRPr sz="600" b="1" i="0">
                <a:solidFill>
                  <a:srgbClr val="06357A"/>
                </a:solidFill>
                <a:latin typeface="Calibri" charset="0"/>
                <a:ea typeface="Calibri" charset="0"/>
                <a:cs typeface="Calibri" charset="0"/>
              </a:defRPr>
            </a:lvl1pPr>
            <a:lvl2pPr marL="6350" indent="0">
              <a:spcBef>
                <a:spcPts val="0"/>
              </a:spcBef>
              <a:spcAft>
                <a:spcPts val="400"/>
              </a:spcAft>
              <a:tabLst/>
              <a:defRPr sz="500" b="0" i="0">
                <a:solidFill>
                  <a:srgbClr val="06357A"/>
                </a:solidFill>
                <a:latin typeface="Calibri" charset="0"/>
                <a:ea typeface="Calibri" charset="0"/>
                <a:cs typeface="Calibri" charset="0"/>
              </a:defRPr>
            </a:lvl2pPr>
            <a:lvl3pPr>
              <a:defRPr sz="1200" b="0" i="0">
                <a:solidFill>
                  <a:srgbClr val="06357A"/>
                </a:solidFill>
                <a:latin typeface="Arial" charset="0"/>
                <a:ea typeface="Arial" charset="0"/>
                <a:cs typeface="Arial" charset="0"/>
              </a:defRPr>
            </a:lvl3pPr>
            <a:lvl4pPr>
              <a:defRPr sz="1200" b="0" i="0">
                <a:solidFill>
                  <a:srgbClr val="06357A"/>
                </a:solidFill>
                <a:latin typeface="Arial" charset="0"/>
                <a:ea typeface="Arial" charset="0"/>
                <a:cs typeface="Arial" charset="0"/>
              </a:defRPr>
            </a:lvl4pPr>
            <a:lvl5pPr>
              <a:defRPr sz="12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152" name="Chart Placeholder 2"/>
          <p:cNvSpPr>
            <a:spLocks noGrp="1"/>
          </p:cNvSpPr>
          <p:nvPr>
            <p:ph type="chart" sz="quarter" idx="18"/>
          </p:nvPr>
        </p:nvSpPr>
        <p:spPr>
          <a:xfrm>
            <a:off x="2139596" y="4081071"/>
            <a:ext cx="1284419" cy="1284419"/>
          </a:xfrm>
          <a:prstGeom prst="rect">
            <a:avLst/>
          </a:prstGeom>
        </p:spPr>
        <p:txBody>
          <a:bodyPr/>
          <a:lstStyle>
            <a:lvl1pPr marL="0" indent="0">
              <a:buNone/>
              <a:defRPr/>
            </a:lvl1pPr>
          </a:lstStyle>
          <a:p>
            <a:endParaRPr lang="en-US"/>
          </a:p>
        </p:txBody>
      </p:sp>
      <p:sp>
        <p:nvSpPr>
          <p:cNvPr id="153" name="Chart Placeholder 2"/>
          <p:cNvSpPr>
            <a:spLocks noGrp="1"/>
          </p:cNvSpPr>
          <p:nvPr>
            <p:ph type="chart" sz="quarter" idx="19"/>
          </p:nvPr>
        </p:nvSpPr>
        <p:spPr>
          <a:xfrm>
            <a:off x="3838247" y="4081071"/>
            <a:ext cx="1284419" cy="1284419"/>
          </a:xfrm>
          <a:prstGeom prst="rect">
            <a:avLst/>
          </a:prstGeom>
        </p:spPr>
        <p:txBody>
          <a:bodyPr/>
          <a:lstStyle>
            <a:lvl1pPr marL="0" indent="0">
              <a:buNone/>
              <a:defRPr/>
            </a:lvl1pPr>
          </a:lstStyle>
          <a:p>
            <a:endParaRPr lang="en-US"/>
          </a:p>
        </p:txBody>
      </p:sp>
      <p:sp>
        <p:nvSpPr>
          <p:cNvPr id="154" name="Text Placeholder 6"/>
          <p:cNvSpPr>
            <a:spLocks noGrp="1"/>
          </p:cNvSpPr>
          <p:nvPr>
            <p:ph type="body" sz="quarter" idx="20"/>
          </p:nvPr>
        </p:nvSpPr>
        <p:spPr>
          <a:xfrm>
            <a:off x="2274637" y="5448537"/>
            <a:ext cx="1390519" cy="220573"/>
          </a:xfrm>
          <a:prstGeom prst="rect">
            <a:avLst/>
          </a:prstGeom>
        </p:spPr>
        <p:txBody>
          <a:bodyPr lIns="0" tIns="0" rIns="0" bIns="0"/>
          <a:lstStyle>
            <a:lvl1pPr marL="6350" indent="0">
              <a:spcBef>
                <a:spcPts val="0"/>
              </a:spcBef>
              <a:spcAft>
                <a:spcPts val="400"/>
              </a:spcAft>
              <a:buNone/>
              <a:tabLst/>
              <a:defRPr sz="600" b="1" i="0">
                <a:solidFill>
                  <a:srgbClr val="06357A"/>
                </a:solidFill>
                <a:latin typeface="Calibri" charset="0"/>
                <a:ea typeface="Calibri" charset="0"/>
                <a:cs typeface="Calibri" charset="0"/>
              </a:defRPr>
            </a:lvl1pPr>
            <a:lvl2pPr marL="6350" indent="0">
              <a:spcBef>
                <a:spcPts val="0"/>
              </a:spcBef>
              <a:spcAft>
                <a:spcPts val="400"/>
              </a:spcAft>
              <a:tabLst/>
              <a:defRPr sz="500" b="0" i="0">
                <a:solidFill>
                  <a:srgbClr val="06357A"/>
                </a:solidFill>
                <a:latin typeface="Calibri" charset="0"/>
                <a:ea typeface="Calibri" charset="0"/>
                <a:cs typeface="Calibri" charset="0"/>
              </a:defRPr>
            </a:lvl2pPr>
            <a:lvl3pPr>
              <a:defRPr sz="1200" b="0" i="0">
                <a:solidFill>
                  <a:srgbClr val="06357A"/>
                </a:solidFill>
                <a:latin typeface="Arial" charset="0"/>
                <a:ea typeface="Arial" charset="0"/>
                <a:cs typeface="Arial" charset="0"/>
              </a:defRPr>
            </a:lvl3pPr>
            <a:lvl4pPr>
              <a:defRPr sz="1200" b="0" i="0">
                <a:solidFill>
                  <a:srgbClr val="06357A"/>
                </a:solidFill>
                <a:latin typeface="Arial" charset="0"/>
                <a:ea typeface="Arial" charset="0"/>
                <a:cs typeface="Arial" charset="0"/>
              </a:defRPr>
            </a:lvl4pPr>
            <a:lvl5pPr>
              <a:defRPr sz="12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155" name="Text Placeholder 6"/>
          <p:cNvSpPr>
            <a:spLocks noGrp="1"/>
          </p:cNvSpPr>
          <p:nvPr>
            <p:ph type="body" sz="quarter" idx="21"/>
          </p:nvPr>
        </p:nvSpPr>
        <p:spPr>
          <a:xfrm>
            <a:off x="3974968" y="5448537"/>
            <a:ext cx="1390519" cy="220573"/>
          </a:xfrm>
          <a:prstGeom prst="rect">
            <a:avLst/>
          </a:prstGeom>
        </p:spPr>
        <p:txBody>
          <a:bodyPr lIns="0" tIns="0" rIns="0" bIns="0"/>
          <a:lstStyle>
            <a:lvl1pPr marL="6350" indent="0">
              <a:spcBef>
                <a:spcPts val="0"/>
              </a:spcBef>
              <a:spcAft>
                <a:spcPts val="400"/>
              </a:spcAft>
              <a:buNone/>
              <a:tabLst/>
              <a:defRPr sz="600" b="1" i="0">
                <a:solidFill>
                  <a:srgbClr val="06357A"/>
                </a:solidFill>
                <a:latin typeface="Calibri" charset="0"/>
                <a:ea typeface="Calibri" charset="0"/>
                <a:cs typeface="Calibri" charset="0"/>
              </a:defRPr>
            </a:lvl1pPr>
            <a:lvl2pPr marL="6350" indent="0">
              <a:spcBef>
                <a:spcPts val="0"/>
              </a:spcBef>
              <a:spcAft>
                <a:spcPts val="400"/>
              </a:spcAft>
              <a:tabLst/>
              <a:defRPr sz="500" b="0" i="0">
                <a:solidFill>
                  <a:srgbClr val="06357A"/>
                </a:solidFill>
                <a:latin typeface="Calibri" charset="0"/>
                <a:ea typeface="Calibri" charset="0"/>
                <a:cs typeface="Calibri" charset="0"/>
              </a:defRPr>
            </a:lvl2pPr>
            <a:lvl3pPr>
              <a:defRPr sz="1200" b="0" i="0">
                <a:solidFill>
                  <a:srgbClr val="06357A"/>
                </a:solidFill>
                <a:latin typeface="Arial" charset="0"/>
                <a:ea typeface="Arial" charset="0"/>
                <a:cs typeface="Arial" charset="0"/>
              </a:defRPr>
            </a:lvl3pPr>
            <a:lvl4pPr>
              <a:defRPr sz="1200" b="0" i="0">
                <a:solidFill>
                  <a:srgbClr val="06357A"/>
                </a:solidFill>
                <a:latin typeface="Arial" charset="0"/>
                <a:ea typeface="Arial" charset="0"/>
                <a:cs typeface="Arial" charset="0"/>
              </a:defRPr>
            </a:lvl4pPr>
            <a:lvl5pPr>
              <a:defRPr sz="12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156" name="Picture Placeholder 2"/>
          <p:cNvSpPr>
            <a:spLocks noGrp="1"/>
          </p:cNvSpPr>
          <p:nvPr>
            <p:ph type="pic" sz="quarter" idx="12"/>
          </p:nvPr>
        </p:nvSpPr>
        <p:spPr>
          <a:xfrm>
            <a:off x="5571536" y="1779995"/>
            <a:ext cx="6202952" cy="4194778"/>
          </a:xfrm>
          <a:prstGeom prst="rect">
            <a:avLst/>
          </a:prstGeom>
          <a:solidFill>
            <a:schemeClr val="bg1">
              <a:lumMod val="85000"/>
            </a:schemeClr>
          </a:solidFill>
        </p:spPr>
        <p:txBody>
          <a:bodyPr/>
          <a:lstStyle>
            <a:lvl1pPr marL="0" indent="0">
              <a:buNone/>
              <a:defRPr/>
            </a:lvl1pPr>
          </a:lstStyle>
          <a:p>
            <a:endParaRPr lang="en-US"/>
          </a:p>
        </p:txBody>
      </p:sp>
      <p:sp>
        <p:nvSpPr>
          <p:cNvPr id="3" name="Text Placeholder 2"/>
          <p:cNvSpPr>
            <a:spLocks noGrp="1"/>
          </p:cNvSpPr>
          <p:nvPr>
            <p:ph type="body" sz="quarter" idx="22" hasCustomPrompt="1"/>
          </p:nvPr>
        </p:nvSpPr>
        <p:spPr>
          <a:xfrm>
            <a:off x="433390" y="1185284"/>
            <a:ext cx="522576" cy="400110"/>
          </a:xfrm>
          <a:prstGeom prst="rect">
            <a:avLst/>
          </a:prstGeom>
        </p:spPr>
        <p:txBody>
          <a:bodyPr lIns="0" tIns="0" rIns="0" bIns="0"/>
          <a:lstStyle>
            <a:lvl1pPr marL="0" indent="0">
              <a:buNone/>
              <a:defRPr sz="2600" b="1" i="0">
                <a:solidFill>
                  <a:srgbClr val="1899D4"/>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Xx</a:t>
            </a:r>
            <a:endParaRPr lang="en-US" dirty="0"/>
          </a:p>
        </p:txBody>
      </p:sp>
      <p:sp>
        <p:nvSpPr>
          <p:cNvPr id="157" name="Text Placeholder 2"/>
          <p:cNvSpPr>
            <a:spLocks noGrp="1"/>
          </p:cNvSpPr>
          <p:nvPr>
            <p:ph type="body" sz="quarter" idx="23" hasCustomPrompt="1"/>
          </p:nvPr>
        </p:nvSpPr>
        <p:spPr>
          <a:xfrm>
            <a:off x="2896035" y="1185284"/>
            <a:ext cx="522576" cy="400110"/>
          </a:xfrm>
          <a:prstGeom prst="rect">
            <a:avLst/>
          </a:prstGeom>
        </p:spPr>
        <p:txBody>
          <a:bodyPr lIns="0" tIns="0" rIns="0" bIns="0"/>
          <a:lstStyle>
            <a:lvl1pPr marL="0" indent="0">
              <a:buNone/>
              <a:defRPr sz="2600" b="1" i="0">
                <a:solidFill>
                  <a:srgbClr val="BFD230"/>
                </a:solidFill>
                <a:latin typeface="Calibri" charset="0"/>
                <a:ea typeface="Calibri" charset="0"/>
                <a:cs typeface="Calibri" charset="0"/>
              </a:defRPr>
            </a:lvl1pPr>
            <a:lvl2pPr>
              <a:defRPr sz="2400" b="1"/>
            </a:lvl2pPr>
            <a:lvl3pPr>
              <a:defRPr sz="2400" b="1"/>
            </a:lvl3pPr>
            <a:lvl4pPr>
              <a:defRPr sz="2400" b="1"/>
            </a:lvl4pPr>
            <a:lvl5pPr>
              <a:defRPr sz="2400" b="1"/>
            </a:lvl5pPr>
          </a:lstStyle>
          <a:p>
            <a:pPr lvl="0"/>
            <a:r>
              <a:rPr lang="en-US" dirty="0" smtClean="0"/>
              <a:t>Xx</a:t>
            </a:r>
            <a:endParaRPr lang="en-US" dirty="0"/>
          </a:p>
        </p:txBody>
      </p:sp>
      <p:sp>
        <p:nvSpPr>
          <p:cNvPr id="158" name="Text Placeholder 37"/>
          <p:cNvSpPr>
            <a:spLocks noGrp="1"/>
          </p:cNvSpPr>
          <p:nvPr>
            <p:ph type="body" sz="quarter" idx="16"/>
          </p:nvPr>
        </p:nvSpPr>
        <p:spPr>
          <a:xfrm>
            <a:off x="1025672" y="1203874"/>
            <a:ext cx="1530493" cy="338554"/>
          </a:xfrm>
          <a:prstGeom prst="rect">
            <a:avLst/>
          </a:prstGeom>
        </p:spPr>
        <p:txBody>
          <a:bodyPr lIns="0" tIns="0" rIns="0" bIns="0"/>
          <a:lstStyle>
            <a:lvl1pPr marL="0" indent="0">
              <a:lnSpc>
                <a:spcPct val="100000"/>
              </a:lnSpc>
              <a:spcBef>
                <a:spcPts val="0"/>
              </a:spcBef>
              <a:spcAft>
                <a:spcPts val="0"/>
              </a:spcAft>
              <a:buNone/>
              <a:defRPr sz="1400" b="1" i="0">
                <a:solidFill>
                  <a:srgbClr val="06357A"/>
                </a:solidFill>
                <a:latin typeface="Calibri" charset="0"/>
                <a:ea typeface="Calibri" charset="0"/>
                <a:cs typeface="Calibri" charset="0"/>
              </a:defRPr>
            </a:lvl1pPr>
            <a:lvl2pPr marL="0" indent="0">
              <a:lnSpc>
                <a:spcPct val="100000"/>
              </a:lnSpc>
              <a:spcBef>
                <a:spcPts val="0"/>
              </a:spcBef>
              <a:spcAft>
                <a:spcPts val="0"/>
              </a:spcAft>
              <a:buClr>
                <a:srgbClr val="FFC000"/>
              </a:buClr>
              <a:buFont typeface="Arial" charset="0"/>
              <a:buNone/>
              <a:tabLst/>
              <a:defRPr sz="800" b="0" i="0">
                <a:solidFill>
                  <a:srgbClr val="06357A"/>
                </a:solidFill>
                <a:latin typeface="Calibri" charset="0"/>
                <a:ea typeface="Calibri" charset="0"/>
                <a:cs typeface="Calibri"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a:t>
            </a:r>
          </a:p>
          <a:p>
            <a:pPr lvl="1"/>
            <a:r>
              <a:rPr lang="en-US" dirty="0" smtClean="0"/>
              <a:t>Second level</a:t>
            </a:r>
          </a:p>
        </p:txBody>
      </p:sp>
      <p:sp>
        <p:nvSpPr>
          <p:cNvPr id="24" name="Text Placeholder 37"/>
          <p:cNvSpPr>
            <a:spLocks noGrp="1"/>
          </p:cNvSpPr>
          <p:nvPr>
            <p:ph type="body" sz="quarter" idx="24"/>
          </p:nvPr>
        </p:nvSpPr>
        <p:spPr>
          <a:xfrm>
            <a:off x="3499891" y="1203874"/>
            <a:ext cx="1530493" cy="338554"/>
          </a:xfrm>
          <a:prstGeom prst="rect">
            <a:avLst/>
          </a:prstGeom>
        </p:spPr>
        <p:txBody>
          <a:bodyPr lIns="0" tIns="0" rIns="0" bIns="0"/>
          <a:lstStyle>
            <a:lvl1pPr marL="0" indent="0">
              <a:lnSpc>
                <a:spcPct val="100000"/>
              </a:lnSpc>
              <a:spcBef>
                <a:spcPts val="0"/>
              </a:spcBef>
              <a:spcAft>
                <a:spcPts val="0"/>
              </a:spcAft>
              <a:buNone/>
              <a:defRPr sz="1400" b="1" i="0">
                <a:solidFill>
                  <a:srgbClr val="06357A"/>
                </a:solidFill>
                <a:latin typeface="Calibri" charset="0"/>
                <a:ea typeface="Calibri" charset="0"/>
                <a:cs typeface="Calibri" charset="0"/>
              </a:defRPr>
            </a:lvl1pPr>
            <a:lvl2pPr marL="0" indent="0">
              <a:lnSpc>
                <a:spcPct val="100000"/>
              </a:lnSpc>
              <a:spcBef>
                <a:spcPts val="0"/>
              </a:spcBef>
              <a:spcAft>
                <a:spcPts val="0"/>
              </a:spcAft>
              <a:buClr>
                <a:srgbClr val="FFC000"/>
              </a:buClr>
              <a:buFont typeface="Arial" charset="0"/>
              <a:buNone/>
              <a:tabLst/>
              <a:defRPr sz="800" b="0" i="0">
                <a:solidFill>
                  <a:srgbClr val="06357A"/>
                </a:solidFill>
                <a:latin typeface="Calibri" charset="0"/>
                <a:ea typeface="Calibri" charset="0"/>
                <a:cs typeface="Calibri"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a:t>
            </a:r>
          </a:p>
          <a:p>
            <a:pPr lvl="1"/>
            <a:r>
              <a:rPr lang="en-US" dirty="0" smtClean="0"/>
              <a:t>Second level</a:t>
            </a:r>
          </a:p>
        </p:txBody>
      </p:sp>
      <p:sp>
        <p:nvSpPr>
          <p:cNvPr id="25"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922" userDrawn="1">
          <p15:clr>
            <a:srgbClr val="FBAE40"/>
          </p15:clr>
        </p15:guide>
        <p15:guide id="2" pos="3856" userDrawn="1">
          <p15:clr>
            <a:srgbClr val="FBAE40"/>
          </p15:clr>
        </p15:guide>
        <p15:guide id="3" pos="7417" userDrawn="1">
          <p15:clr>
            <a:srgbClr val="FBAE40"/>
          </p15:clr>
        </p15:guide>
        <p15:guide id="4" pos="273" userDrawn="1">
          <p15:clr>
            <a:srgbClr val="FBAE40"/>
          </p15:clr>
        </p15:guide>
        <p15:guide id="5" pos="13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bg>
      <p:bgPr>
        <a:solidFill>
          <a:srgbClr val="06357A"/>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420137" y="3001827"/>
            <a:ext cx="4211499" cy="589513"/>
          </a:xfrm>
        </p:spPr>
        <p:txBody>
          <a:bodyPr vert="horz" wrap="none" anchor="ctr" anchorCtr="0">
            <a:noAutofit/>
          </a:bodyPr>
          <a:lstStyle>
            <a:lvl1pPr>
              <a:defRPr lang="en-US" sz="2800" b="1" i="0" dirty="0" smtClean="0">
                <a:solidFill>
                  <a:srgbClr val="FDB913"/>
                </a:solidFill>
                <a:latin typeface="Calibri" charset="0"/>
                <a:ea typeface="Calibri" charset="0"/>
                <a:cs typeface="Calibri" charset="0"/>
              </a:defRPr>
            </a:lvl1pPr>
          </a:lstStyle>
          <a:p>
            <a:pPr lvl="0"/>
            <a:r>
              <a:rPr lang="en-US" dirty="0" smtClean="0"/>
              <a:t>Presentation Title</a:t>
            </a:r>
          </a:p>
        </p:txBody>
      </p:sp>
      <p:sp>
        <p:nvSpPr>
          <p:cNvPr id="21" name="Text Placeholder 20"/>
          <p:cNvSpPr>
            <a:spLocks noGrp="1"/>
          </p:cNvSpPr>
          <p:nvPr>
            <p:ph type="body" sz="quarter" idx="12" hasCustomPrompt="1"/>
          </p:nvPr>
        </p:nvSpPr>
        <p:spPr>
          <a:xfrm>
            <a:off x="433388" y="6327983"/>
            <a:ext cx="4430160" cy="215444"/>
          </a:xfrm>
        </p:spPr>
        <p:txBody>
          <a:bodyPr/>
          <a:lstStyle>
            <a:lvl1pPr>
              <a:defRPr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43" y="317295"/>
            <a:ext cx="657574" cy="896202"/>
          </a:xfrm>
          <a:prstGeom prst="rect">
            <a:avLst/>
          </a:prstGeom>
        </p:spPr>
      </p:pic>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27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vy text">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3" name="Text Placeholder 2"/>
          <p:cNvSpPr>
            <a:spLocks noGrp="1"/>
          </p:cNvSpPr>
          <p:nvPr>
            <p:ph type="body" sz="quarter" idx="10"/>
          </p:nvPr>
        </p:nvSpPr>
        <p:spPr>
          <a:xfrm>
            <a:off x="433387" y="1537855"/>
            <a:ext cx="3483985" cy="738664"/>
          </a:xfrm>
          <a:prstGeom prst="rect">
            <a:avLst/>
          </a:prstGeom>
        </p:spPr>
        <p:txBody>
          <a:bodyPr/>
          <a:lstStyle>
            <a:lvl1pPr marL="0" indent="0">
              <a:buNone/>
              <a:defRPr sz="2400" b="1" i="0">
                <a:solidFill>
                  <a:srgbClr val="FDB913"/>
                </a:solidFill>
                <a:latin typeface="Calibri" charset="0"/>
                <a:ea typeface="Calibri" charset="0"/>
                <a:cs typeface="Calibri" charset="0"/>
              </a:defRPr>
            </a:lvl1pPr>
          </a:lstStyle>
          <a:p>
            <a:pPr lvl="0"/>
            <a:r>
              <a:rPr lang="en-US" dirty="0" smtClean="0"/>
              <a:t>Click to edit Master text styles</a:t>
            </a:r>
          </a:p>
        </p:txBody>
      </p:sp>
      <p:sp>
        <p:nvSpPr>
          <p:cNvPr id="22" name="Text Placeholder 21"/>
          <p:cNvSpPr>
            <a:spLocks noGrp="1"/>
          </p:cNvSpPr>
          <p:nvPr>
            <p:ph type="body" sz="quarter" idx="11"/>
          </p:nvPr>
        </p:nvSpPr>
        <p:spPr>
          <a:xfrm>
            <a:off x="4363750" y="1559213"/>
            <a:ext cx="7410738" cy="584775"/>
          </a:xfrm>
          <a:prstGeom prst="rect">
            <a:avLst/>
          </a:prstGeom>
        </p:spPr>
        <p:txBody>
          <a:bodyPr numCol="1" spcCol="0"/>
          <a:lstStyle>
            <a:lvl1pPr marL="0" indent="0">
              <a:spcAft>
                <a:spcPts val="600"/>
              </a:spcAft>
              <a:buNone/>
              <a:defRPr sz="1400" b="0" i="0">
                <a:solidFill>
                  <a:srgbClr val="06357A"/>
                </a:solidFill>
                <a:latin typeface="Calibri" charset="0"/>
                <a:ea typeface="Calibri" charset="0"/>
                <a:cs typeface="Calibri" charset="0"/>
              </a:defRPr>
            </a:lvl1pPr>
            <a:lvl2pPr marL="185732" indent="-176207">
              <a:spcAft>
                <a:spcPts val="600"/>
              </a:spcAft>
              <a:buFont typeface="Arial" charset="0"/>
              <a:buChar char="•"/>
              <a:tabLst/>
              <a:defRPr sz="1400" b="0" i="0">
                <a:solidFill>
                  <a:srgbClr val="06357A"/>
                </a:solidFill>
                <a:latin typeface="Calibri" charset="0"/>
                <a:ea typeface="Calibri" charset="0"/>
                <a:cs typeface="Calibri" charset="0"/>
              </a:defRPr>
            </a:lvl2pPr>
          </a:lstStyle>
          <a:p>
            <a:pPr lvl="0"/>
            <a:r>
              <a:rPr lang="en-US" dirty="0" smtClean="0"/>
              <a:t>Click to edit Master text styles</a:t>
            </a:r>
          </a:p>
          <a:p>
            <a:pPr lvl="1"/>
            <a:r>
              <a:rPr lang="en-US" dirty="0" smtClean="0"/>
              <a:t>Second level</a:t>
            </a:r>
          </a:p>
        </p:txBody>
      </p:sp>
      <p:sp>
        <p:nvSpPr>
          <p:cNvPr id="10"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and body copy">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3" name="Text Placeholder 2"/>
          <p:cNvSpPr>
            <a:spLocks noGrp="1"/>
          </p:cNvSpPr>
          <p:nvPr>
            <p:ph type="body" sz="quarter" idx="10"/>
          </p:nvPr>
        </p:nvSpPr>
        <p:spPr>
          <a:xfrm>
            <a:off x="433389" y="1523566"/>
            <a:ext cx="7142162" cy="995144"/>
          </a:xfrm>
          <a:prstGeom prst="rect">
            <a:avLst/>
          </a:prstGeom>
        </p:spPr>
        <p:txBody>
          <a:bodyPr/>
          <a:lstStyle>
            <a:lvl1pPr marL="0" indent="0">
              <a:spcAft>
                <a:spcPts val="2000"/>
              </a:spcAft>
              <a:buFont typeface="+mj-lt"/>
              <a:buNone/>
              <a:defRPr sz="2400" b="0" i="0">
                <a:solidFill>
                  <a:srgbClr val="06357A"/>
                </a:solidFill>
                <a:latin typeface="Calibri" charset="0"/>
                <a:ea typeface="Calibri" charset="0"/>
                <a:cs typeface="Calibri" charset="0"/>
              </a:defRPr>
            </a:lvl1pPr>
            <a:lvl2pPr marL="9525" indent="0">
              <a:spcAft>
                <a:spcPts val="2000"/>
              </a:spcAft>
              <a:buFont typeface="+mj-lt"/>
              <a:buNone/>
              <a:tabLst/>
              <a:defRPr sz="2400" b="1" i="0">
                <a:solidFill>
                  <a:srgbClr val="FDB913"/>
                </a:solidFill>
                <a:latin typeface="Calibri" charset="0"/>
                <a:ea typeface="Calibri" charset="0"/>
                <a:cs typeface="Calibri" charset="0"/>
              </a:defRPr>
            </a:lvl2pPr>
            <a:lvl3pPr>
              <a:defRPr sz="2400" b="0" i="0">
                <a:solidFill>
                  <a:srgbClr val="06357A"/>
                </a:solidFill>
                <a:latin typeface="Arial" charset="0"/>
                <a:ea typeface="Arial" charset="0"/>
                <a:cs typeface="Arial" charset="0"/>
              </a:defRPr>
            </a:lvl3pPr>
            <a:lvl4pPr>
              <a:defRPr sz="2400" b="0" i="0">
                <a:solidFill>
                  <a:srgbClr val="06357A"/>
                </a:solidFill>
                <a:latin typeface="Arial" charset="0"/>
                <a:ea typeface="Arial" charset="0"/>
                <a:cs typeface="Arial" charset="0"/>
              </a:defRPr>
            </a:lvl4pPr>
            <a:lvl5pPr>
              <a:defRPr sz="24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7" name="Text Placeholder 6"/>
          <p:cNvSpPr>
            <a:spLocks noGrp="1"/>
          </p:cNvSpPr>
          <p:nvPr>
            <p:ph type="body" sz="quarter" idx="11"/>
          </p:nvPr>
        </p:nvSpPr>
        <p:spPr>
          <a:xfrm>
            <a:off x="8261064" y="1585913"/>
            <a:ext cx="3513425" cy="4492670"/>
          </a:xfrm>
          <a:prstGeom prst="rect">
            <a:avLst/>
          </a:prstGeom>
        </p:spPr>
        <p:txBody>
          <a:bodyPr/>
          <a:lstStyle>
            <a:lvl1pPr>
              <a:spcAft>
                <a:spcPts val="600"/>
              </a:spcAft>
              <a:defRPr sz="1400" b="0" i="0">
                <a:solidFill>
                  <a:srgbClr val="06357A"/>
                </a:solidFill>
                <a:latin typeface="Calibri" charset="0"/>
                <a:ea typeface="Calibri" charset="0"/>
                <a:cs typeface="Calibri" charset="0"/>
              </a:defRPr>
            </a:lvl1pPr>
            <a:lvl2pPr>
              <a:defRPr sz="1400" b="0" i="0">
                <a:solidFill>
                  <a:srgbClr val="06357A"/>
                </a:solidFill>
                <a:latin typeface="Arial" charset="0"/>
                <a:ea typeface="Arial" charset="0"/>
                <a:cs typeface="Arial"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 Master text styles</a:t>
            </a:r>
          </a:p>
        </p:txBody>
      </p:sp>
      <p:sp>
        <p:nvSpPr>
          <p:cNvPr id="10"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guide id="5" orient="horz" pos="99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8" name="object 14"/>
          <p:cNvSpPr/>
          <p:nvPr userDrawn="1"/>
        </p:nvSpPr>
        <p:spPr>
          <a:xfrm>
            <a:off x="450850" y="1219659"/>
            <a:ext cx="3523615" cy="3025775"/>
          </a:xfrm>
          <a:custGeom>
            <a:avLst/>
            <a:gdLst/>
            <a:ahLst/>
            <a:cxnLst/>
            <a:rect l="l" t="t" r="r" b="b"/>
            <a:pathLst>
              <a:path w="3523615" h="3025775">
                <a:moveTo>
                  <a:pt x="0" y="3025381"/>
                </a:moveTo>
                <a:lnTo>
                  <a:pt x="3523322" y="3025381"/>
                </a:lnTo>
                <a:lnTo>
                  <a:pt x="3523322" y="0"/>
                </a:lnTo>
                <a:lnTo>
                  <a:pt x="0" y="0"/>
                </a:lnTo>
                <a:lnTo>
                  <a:pt x="0" y="3025381"/>
                </a:lnTo>
                <a:close/>
              </a:path>
            </a:pathLst>
          </a:custGeom>
          <a:solidFill>
            <a:srgbClr val="06357A"/>
          </a:solidFill>
        </p:spPr>
        <p:txBody>
          <a:bodyPr wrap="square" lIns="0" tIns="0" rIns="0" bIns="0" rtlCol="0"/>
          <a:lstStyle/>
          <a:p>
            <a:endParaRPr sz="1800"/>
          </a:p>
        </p:txBody>
      </p:sp>
      <p:sp>
        <p:nvSpPr>
          <p:cNvPr id="34" name="Picture Placeholder 2"/>
          <p:cNvSpPr>
            <a:spLocks noGrp="1"/>
          </p:cNvSpPr>
          <p:nvPr>
            <p:ph type="pic" sz="quarter" idx="11"/>
          </p:nvPr>
        </p:nvSpPr>
        <p:spPr>
          <a:xfrm>
            <a:off x="1651795" y="1450951"/>
            <a:ext cx="1083684" cy="1057151"/>
          </a:xfrm>
          <a:prstGeom prst="rect">
            <a:avLst/>
          </a:prstGeom>
          <a:noFill/>
        </p:spPr>
        <p:txBody>
          <a:bodyPr/>
          <a:lstStyle>
            <a:lvl1pPr marL="0" indent="0">
              <a:buNone/>
              <a:defRPr sz="2400">
                <a:solidFill>
                  <a:schemeClr val="bg1"/>
                </a:solidFill>
              </a:defRPr>
            </a:lvl1pPr>
          </a:lstStyle>
          <a:p>
            <a:endParaRPr lang="en-US" dirty="0"/>
          </a:p>
        </p:txBody>
      </p:sp>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9" name="object 15"/>
          <p:cNvSpPr/>
          <p:nvPr userDrawn="1"/>
        </p:nvSpPr>
        <p:spPr>
          <a:xfrm>
            <a:off x="4355173" y="1219659"/>
            <a:ext cx="3523615" cy="3025775"/>
          </a:xfrm>
          <a:custGeom>
            <a:avLst/>
            <a:gdLst/>
            <a:ahLst/>
            <a:cxnLst/>
            <a:rect l="l" t="t" r="r" b="b"/>
            <a:pathLst>
              <a:path w="3523615" h="3025775">
                <a:moveTo>
                  <a:pt x="0" y="3025381"/>
                </a:moveTo>
                <a:lnTo>
                  <a:pt x="3523322" y="3025381"/>
                </a:lnTo>
                <a:lnTo>
                  <a:pt x="3523322" y="0"/>
                </a:lnTo>
                <a:lnTo>
                  <a:pt x="0" y="0"/>
                </a:lnTo>
                <a:lnTo>
                  <a:pt x="0" y="3025381"/>
                </a:lnTo>
                <a:close/>
              </a:path>
            </a:pathLst>
          </a:custGeom>
          <a:solidFill>
            <a:srgbClr val="06357A"/>
          </a:solidFill>
        </p:spPr>
        <p:txBody>
          <a:bodyPr wrap="square" lIns="0" tIns="0" rIns="0" bIns="0" rtlCol="0"/>
          <a:lstStyle/>
          <a:p>
            <a:endParaRPr sz="1800"/>
          </a:p>
        </p:txBody>
      </p:sp>
      <p:sp>
        <p:nvSpPr>
          <p:cNvPr id="10" name="object 16"/>
          <p:cNvSpPr/>
          <p:nvPr userDrawn="1"/>
        </p:nvSpPr>
        <p:spPr>
          <a:xfrm>
            <a:off x="8264728" y="1219659"/>
            <a:ext cx="3523615" cy="3025775"/>
          </a:xfrm>
          <a:custGeom>
            <a:avLst/>
            <a:gdLst/>
            <a:ahLst/>
            <a:cxnLst/>
            <a:rect l="l" t="t" r="r" b="b"/>
            <a:pathLst>
              <a:path w="3523615" h="3025775">
                <a:moveTo>
                  <a:pt x="0" y="3025381"/>
                </a:moveTo>
                <a:lnTo>
                  <a:pt x="3523322" y="3025381"/>
                </a:lnTo>
                <a:lnTo>
                  <a:pt x="3523322" y="0"/>
                </a:lnTo>
                <a:lnTo>
                  <a:pt x="0" y="0"/>
                </a:lnTo>
                <a:lnTo>
                  <a:pt x="0" y="3025381"/>
                </a:lnTo>
                <a:close/>
              </a:path>
            </a:pathLst>
          </a:custGeom>
          <a:solidFill>
            <a:srgbClr val="06357A"/>
          </a:solidFill>
        </p:spPr>
        <p:txBody>
          <a:bodyPr wrap="square" lIns="0" tIns="0" rIns="0" bIns="0" rtlCol="0"/>
          <a:lstStyle/>
          <a:p>
            <a:endParaRPr sz="1800"/>
          </a:p>
        </p:txBody>
      </p:sp>
      <p:sp>
        <p:nvSpPr>
          <p:cNvPr id="35" name="Picture Placeholder 2"/>
          <p:cNvSpPr>
            <a:spLocks noGrp="1"/>
          </p:cNvSpPr>
          <p:nvPr>
            <p:ph type="pic" sz="quarter" idx="12"/>
          </p:nvPr>
        </p:nvSpPr>
        <p:spPr>
          <a:xfrm>
            <a:off x="5579559" y="1450951"/>
            <a:ext cx="1083684" cy="1057151"/>
          </a:xfrm>
          <a:prstGeom prst="rect">
            <a:avLst/>
          </a:prstGeom>
          <a:noFill/>
        </p:spPr>
        <p:txBody>
          <a:bodyPr/>
          <a:lstStyle>
            <a:lvl1pPr marL="0" indent="0">
              <a:buNone/>
              <a:defRPr sz="2400">
                <a:solidFill>
                  <a:schemeClr val="bg1"/>
                </a:solidFill>
              </a:defRPr>
            </a:lvl1pPr>
          </a:lstStyle>
          <a:p>
            <a:endParaRPr lang="en-US"/>
          </a:p>
        </p:txBody>
      </p:sp>
      <p:sp>
        <p:nvSpPr>
          <p:cNvPr id="36" name="Picture Placeholder 2"/>
          <p:cNvSpPr>
            <a:spLocks noGrp="1"/>
          </p:cNvSpPr>
          <p:nvPr>
            <p:ph type="pic" sz="quarter" idx="13"/>
          </p:nvPr>
        </p:nvSpPr>
        <p:spPr>
          <a:xfrm>
            <a:off x="9465758" y="1450951"/>
            <a:ext cx="1083684" cy="1057151"/>
          </a:xfrm>
          <a:prstGeom prst="rect">
            <a:avLst/>
          </a:prstGeom>
          <a:noFill/>
        </p:spPr>
        <p:txBody>
          <a:bodyPr/>
          <a:lstStyle>
            <a:lvl1pPr marL="0" indent="0">
              <a:buNone/>
              <a:defRPr sz="2400">
                <a:solidFill>
                  <a:schemeClr val="bg1"/>
                </a:solidFill>
              </a:defRPr>
            </a:lvl1pPr>
          </a:lstStyle>
          <a:p>
            <a:endParaRPr lang="en-US"/>
          </a:p>
        </p:txBody>
      </p:sp>
      <p:sp>
        <p:nvSpPr>
          <p:cNvPr id="3" name="Text Placeholder 2"/>
          <p:cNvSpPr>
            <a:spLocks noGrp="1"/>
          </p:cNvSpPr>
          <p:nvPr>
            <p:ph type="body" sz="quarter" idx="14" hasCustomPrompt="1"/>
          </p:nvPr>
        </p:nvSpPr>
        <p:spPr>
          <a:xfrm>
            <a:off x="433388" y="2629188"/>
            <a:ext cx="3535939" cy="677108"/>
          </a:xfrm>
          <a:prstGeom prst="rect">
            <a:avLst/>
          </a:prstGeom>
        </p:spPr>
        <p:txBody>
          <a:bodyPr/>
          <a:lstStyle>
            <a:lvl1pPr marL="9525" indent="0" algn="ctr">
              <a:buNone/>
              <a:tabLst/>
              <a:defRPr sz="3000" b="1" i="0">
                <a:solidFill>
                  <a:srgbClr val="FDB913"/>
                </a:solidFill>
                <a:latin typeface="Calibri" charset="0"/>
                <a:ea typeface="Calibri" charset="0"/>
                <a:cs typeface="Calibri" charset="0"/>
              </a:defRPr>
            </a:lvl1pPr>
            <a:lvl2pPr marL="9525" indent="0" algn="ctr">
              <a:tabLst/>
              <a:defRPr sz="1400" b="0" i="0">
                <a:solidFill>
                  <a:schemeClr val="bg1"/>
                </a:solidFill>
                <a:latin typeface="Calibri" charset="0"/>
                <a:ea typeface="Calibri" charset="0"/>
                <a:cs typeface="Calibri" charset="0"/>
              </a:defRPr>
            </a:lvl2pPr>
          </a:lstStyle>
          <a:p>
            <a:pPr lvl="0"/>
            <a:r>
              <a:rPr lang="en-US" dirty="0" smtClean="0"/>
              <a:t>xx</a:t>
            </a:r>
          </a:p>
          <a:p>
            <a:pPr lvl="1"/>
            <a:r>
              <a:rPr lang="en-US" dirty="0" smtClean="0"/>
              <a:t>Second level</a:t>
            </a:r>
          </a:p>
        </p:txBody>
      </p:sp>
      <p:sp>
        <p:nvSpPr>
          <p:cNvPr id="37" name="Text Placeholder 2"/>
          <p:cNvSpPr>
            <a:spLocks noGrp="1"/>
          </p:cNvSpPr>
          <p:nvPr>
            <p:ph type="body" sz="quarter" idx="15" hasCustomPrompt="1"/>
          </p:nvPr>
        </p:nvSpPr>
        <p:spPr>
          <a:xfrm>
            <a:off x="4343039" y="2629188"/>
            <a:ext cx="3535939" cy="677108"/>
          </a:xfrm>
          <a:prstGeom prst="rect">
            <a:avLst/>
          </a:prstGeom>
        </p:spPr>
        <p:txBody>
          <a:bodyPr/>
          <a:lstStyle>
            <a:lvl1pPr marL="9525" indent="0" algn="ctr">
              <a:buNone/>
              <a:tabLst/>
              <a:defRPr sz="3000" b="1" i="0">
                <a:solidFill>
                  <a:srgbClr val="FDB913"/>
                </a:solidFill>
                <a:latin typeface="Calibri" charset="0"/>
                <a:ea typeface="Calibri" charset="0"/>
                <a:cs typeface="Calibri" charset="0"/>
              </a:defRPr>
            </a:lvl1pPr>
            <a:lvl2pPr marL="9525" indent="0" algn="ctr">
              <a:tabLst/>
              <a:defRPr sz="1400" b="0" i="0">
                <a:solidFill>
                  <a:schemeClr val="bg1"/>
                </a:solidFill>
                <a:latin typeface="Calibri" charset="0"/>
                <a:ea typeface="Calibri" charset="0"/>
                <a:cs typeface="Calibri" charset="0"/>
              </a:defRPr>
            </a:lvl2pPr>
          </a:lstStyle>
          <a:p>
            <a:pPr lvl="0"/>
            <a:r>
              <a:rPr lang="en-US" dirty="0" smtClean="0"/>
              <a:t>xx</a:t>
            </a:r>
          </a:p>
          <a:p>
            <a:pPr lvl="1"/>
            <a:r>
              <a:rPr lang="en-US" dirty="0" smtClean="0"/>
              <a:t>Second level</a:t>
            </a:r>
          </a:p>
        </p:txBody>
      </p:sp>
      <p:sp>
        <p:nvSpPr>
          <p:cNvPr id="38" name="Text Placeholder 2"/>
          <p:cNvSpPr>
            <a:spLocks noGrp="1"/>
          </p:cNvSpPr>
          <p:nvPr>
            <p:ph type="body" sz="quarter" idx="16" hasCustomPrompt="1"/>
          </p:nvPr>
        </p:nvSpPr>
        <p:spPr>
          <a:xfrm>
            <a:off x="8248941" y="2629188"/>
            <a:ext cx="3535939" cy="677108"/>
          </a:xfrm>
          <a:prstGeom prst="rect">
            <a:avLst/>
          </a:prstGeom>
        </p:spPr>
        <p:txBody>
          <a:bodyPr/>
          <a:lstStyle>
            <a:lvl1pPr marL="9525" indent="0" algn="ctr">
              <a:buNone/>
              <a:tabLst/>
              <a:defRPr sz="3000" b="1" i="0">
                <a:solidFill>
                  <a:srgbClr val="FDB913"/>
                </a:solidFill>
                <a:latin typeface="Calibri" charset="0"/>
                <a:ea typeface="Calibri" charset="0"/>
                <a:cs typeface="Calibri" charset="0"/>
              </a:defRPr>
            </a:lvl1pPr>
            <a:lvl2pPr marL="9525" indent="0" algn="ctr">
              <a:tabLst/>
              <a:defRPr sz="1400" b="0" i="0">
                <a:solidFill>
                  <a:schemeClr val="bg1"/>
                </a:solidFill>
                <a:latin typeface="Calibri" charset="0"/>
                <a:ea typeface="Calibri" charset="0"/>
                <a:cs typeface="Calibri" charset="0"/>
              </a:defRPr>
            </a:lvl2pPr>
          </a:lstStyle>
          <a:p>
            <a:pPr lvl="0"/>
            <a:r>
              <a:rPr lang="en-US" dirty="0" smtClean="0"/>
              <a:t>xx</a:t>
            </a:r>
          </a:p>
          <a:p>
            <a:pPr lvl="1"/>
            <a:r>
              <a:rPr lang="en-US" dirty="0" smtClean="0"/>
              <a:t>Second level</a:t>
            </a:r>
          </a:p>
        </p:txBody>
      </p:sp>
      <p:sp>
        <p:nvSpPr>
          <p:cNvPr id="39" name="Text Placeholder 21"/>
          <p:cNvSpPr>
            <a:spLocks noGrp="1"/>
          </p:cNvSpPr>
          <p:nvPr>
            <p:ph type="body" sz="quarter" idx="17" hasCustomPrompt="1"/>
          </p:nvPr>
        </p:nvSpPr>
        <p:spPr>
          <a:xfrm>
            <a:off x="433388" y="4669960"/>
            <a:ext cx="3535939" cy="1299679"/>
          </a:xfrm>
          <a:prstGeom prst="rect">
            <a:avLst/>
          </a:prstGeom>
          <a:ln>
            <a:solidFill>
              <a:srgbClr val="06357A"/>
            </a:solidFill>
          </a:ln>
        </p:spPr>
        <p:txBody>
          <a:bodyPr wrap="none" numCol="1" spcCol="0" anchor="ctr" anchorCtr="0">
            <a:noAutofit/>
          </a:bodyPr>
          <a:lstStyle>
            <a:lvl1pPr marL="0" indent="12700" algn="ctr">
              <a:spcAft>
                <a:spcPts val="600"/>
              </a:spcAft>
              <a:tabLst/>
              <a:defRPr sz="1400" b="0" i="0">
                <a:solidFill>
                  <a:srgbClr val="06357A"/>
                </a:solidFill>
                <a:latin typeface="Calibri" charset="0"/>
                <a:ea typeface="Calibri" charset="0"/>
                <a:cs typeface="Calibri" charset="0"/>
              </a:defRPr>
            </a:lvl1pPr>
            <a:lvl2pPr marL="185732" indent="-176207">
              <a:spcAft>
                <a:spcPts val="600"/>
              </a:spcAft>
              <a:buFont typeface="Arial" charset="0"/>
              <a:buChar char="•"/>
              <a:tabLst/>
              <a:defRPr sz="1400">
                <a:solidFill>
                  <a:srgbClr val="06357A"/>
                </a:solidFill>
                <a:latin typeface="Arial" charset="0"/>
                <a:ea typeface="Arial" charset="0"/>
                <a:cs typeface="Arial" charset="0"/>
              </a:defRPr>
            </a:lvl2pPr>
          </a:lstStyle>
          <a:p>
            <a:pPr lvl="0"/>
            <a:r>
              <a:rPr lang="en-US" dirty="0" smtClean="0"/>
              <a:t>Click to edit text</a:t>
            </a:r>
          </a:p>
        </p:txBody>
      </p:sp>
      <p:sp>
        <p:nvSpPr>
          <p:cNvPr id="19" name="Text Placeholder 21"/>
          <p:cNvSpPr>
            <a:spLocks noGrp="1"/>
          </p:cNvSpPr>
          <p:nvPr>
            <p:ph type="body" sz="quarter" idx="18" hasCustomPrompt="1"/>
          </p:nvPr>
        </p:nvSpPr>
        <p:spPr>
          <a:xfrm>
            <a:off x="4342849" y="4669960"/>
            <a:ext cx="3535939" cy="1299679"/>
          </a:xfrm>
          <a:prstGeom prst="rect">
            <a:avLst/>
          </a:prstGeom>
          <a:ln>
            <a:solidFill>
              <a:srgbClr val="06357A"/>
            </a:solidFill>
          </a:ln>
        </p:spPr>
        <p:txBody>
          <a:bodyPr wrap="none" numCol="1" spcCol="0" anchor="ctr" anchorCtr="0">
            <a:noAutofit/>
          </a:bodyPr>
          <a:lstStyle>
            <a:lvl1pPr marL="0" indent="12700" algn="ctr">
              <a:spcAft>
                <a:spcPts val="600"/>
              </a:spcAft>
              <a:tabLst/>
              <a:defRPr sz="1400" b="0" i="0">
                <a:solidFill>
                  <a:srgbClr val="06357A"/>
                </a:solidFill>
                <a:latin typeface="Calibri" charset="0"/>
                <a:ea typeface="Calibri" charset="0"/>
                <a:cs typeface="Calibri" charset="0"/>
              </a:defRPr>
            </a:lvl1pPr>
            <a:lvl2pPr marL="185732" indent="-176207">
              <a:spcAft>
                <a:spcPts val="600"/>
              </a:spcAft>
              <a:buFont typeface="Arial" charset="0"/>
              <a:buChar char="•"/>
              <a:tabLst/>
              <a:defRPr sz="1400">
                <a:solidFill>
                  <a:srgbClr val="06357A"/>
                </a:solidFill>
                <a:latin typeface="Arial" charset="0"/>
                <a:ea typeface="Arial" charset="0"/>
                <a:cs typeface="Arial" charset="0"/>
              </a:defRPr>
            </a:lvl2pPr>
          </a:lstStyle>
          <a:p>
            <a:pPr lvl="0"/>
            <a:r>
              <a:rPr lang="en-US" dirty="0" smtClean="0"/>
              <a:t>Click to edit text</a:t>
            </a:r>
          </a:p>
        </p:txBody>
      </p:sp>
      <p:sp>
        <p:nvSpPr>
          <p:cNvPr id="20" name="Text Placeholder 21"/>
          <p:cNvSpPr>
            <a:spLocks noGrp="1"/>
          </p:cNvSpPr>
          <p:nvPr>
            <p:ph type="body" sz="quarter" idx="19" hasCustomPrompt="1"/>
          </p:nvPr>
        </p:nvSpPr>
        <p:spPr>
          <a:xfrm>
            <a:off x="8238550" y="4669960"/>
            <a:ext cx="3535939" cy="1299679"/>
          </a:xfrm>
          <a:prstGeom prst="rect">
            <a:avLst/>
          </a:prstGeom>
          <a:ln>
            <a:solidFill>
              <a:srgbClr val="06357A"/>
            </a:solidFill>
          </a:ln>
        </p:spPr>
        <p:txBody>
          <a:bodyPr wrap="none" numCol="1" spcCol="0" anchor="ctr" anchorCtr="0">
            <a:noAutofit/>
          </a:bodyPr>
          <a:lstStyle>
            <a:lvl1pPr marL="0" indent="12700" algn="ctr">
              <a:spcAft>
                <a:spcPts val="600"/>
              </a:spcAft>
              <a:tabLst/>
              <a:defRPr sz="1400" b="0" i="0">
                <a:solidFill>
                  <a:srgbClr val="06357A"/>
                </a:solidFill>
                <a:latin typeface="Calibri" charset="0"/>
                <a:ea typeface="Calibri" charset="0"/>
                <a:cs typeface="Calibri" charset="0"/>
              </a:defRPr>
            </a:lvl1pPr>
            <a:lvl2pPr marL="185732" indent="-176207">
              <a:spcAft>
                <a:spcPts val="600"/>
              </a:spcAft>
              <a:buFont typeface="Arial" charset="0"/>
              <a:buChar char="•"/>
              <a:tabLst/>
              <a:defRPr sz="1400">
                <a:solidFill>
                  <a:srgbClr val="06357A"/>
                </a:solidFill>
                <a:latin typeface="Arial" charset="0"/>
                <a:ea typeface="Arial" charset="0"/>
                <a:cs typeface="Arial" charset="0"/>
              </a:defRPr>
            </a:lvl2pPr>
          </a:lstStyle>
          <a:p>
            <a:pPr lvl="0"/>
            <a:r>
              <a:rPr lang="en-US" dirty="0" smtClean="0"/>
              <a:t>Click to edit text</a:t>
            </a:r>
          </a:p>
        </p:txBody>
      </p:sp>
      <p:sp>
        <p:nvSpPr>
          <p:cNvPr id="21"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guide id="5" pos="1384" userDrawn="1">
          <p15:clr>
            <a:srgbClr val="FBAE40"/>
          </p15:clr>
        </p15:guide>
        <p15:guide id="6" pos="630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eward">
    <p:spTree>
      <p:nvGrpSpPr>
        <p:cNvPr id="1" name=""/>
        <p:cNvGrpSpPr/>
        <p:nvPr/>
      </p:nvGrpSpPr>
      <p:grpSpPr>
        <a:xfrm>
          <a:off x="0" y="0"/>
          <a:ext cx="0" cy="0"/>
          <a:chOff x="0" y="0"/>
          <a:chExt cx="0" cy="0"/>
        </a:xfrm>
      </p:grpSpPr>
      <p:sp>
        <p:nvSpPr>
          <p:cNvPr id="15" name="Picture Placeholder 6"/>
          <p:cNvSpPr>
            <a:spLocks noGrp="1"/>
          </p:cNvSpPr>
          <p:nvPr>
            <p:ph type="pic" sz="quarter" idx="10"/>
          </p:nvPr>
        </p:nvSpPr>
        <p:spPr>
          <a:xfrm>
            <a:off x="1" y="2"/>
            <a:ext cx="12242800" cy="6525491"/>
          </a:xfrm>
          <a:prstGeom prst="rect">
            <a:avLst/>
          </a:prstGeom>
          <a:solidFill>
            <a:schemeClr val="bg1">
              <a:lumMod val="85000"/>
            </a:schemeClr>
          </a:solidFill>
        </p:spPr>
        <p:txBody>
          <a:bodyPr/>
          <a:lstStyle>
            <a:lvl1pPr marL="0" algn="l" rtl="0">
              <a:defRPr/>
            </a:lvl1pPr>
          </a:lstStyle>
          <a:p>
            <a:pPr marL="0" algn="l" rtl="0"/>
            <a:endParaRPr lang="en-US" dirty="0"/>
          </a:p>
        </p:txBody>
      </p:sp>
      <p:sp>
        <p:nvSpPr>
          <p:cNvPr id="14" name="Picture Placeholder 2"/>
          <p:cNvSpPr>
            <a:spLocks noGrp="1"/>
          </p:cNvSpPr>
          <p:nvPr>
            <p:ph type="pic" sz="quarter" idx="12"/>
          </p:nvPr>
        </p:nvSpPr>
        <p:spPr>
          <a:xfrm>
            <a:off x="0" y="1208495"/>
            <a:ext cx="3480955" cy="3789532"/>
          </a:xfrm>
          <a:prstGeom prst="rect">
            <a:avLst/>
          </a:prstGeom>
          <a:solidFill>
            <a:schemeClr val="bg1">
              <a:lumMod val="95000"/>
            </a:schemeClr>
          </a:solidFill>
        </p:spPr>
        <p:txBody>
          <a:bodyPr/>
          <a:lstStyle/>
          <a:p>
            <a:endParaRPr lang="en-US"/>
          </a:p>
        </p:txBody>
      </p:sp>
      <p:sp>
        <p:nvSpPr>
          <p:cNvPr id="8"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ts &amp; figures">
    <p:spTree>
      <p:nvGrpSpPr>
        <p:cNvPr id="1" name=""/>
        <p:cNvGrpSpPr/>
        <p:nvPr/>
      </p:nvGrpSpPr>
      <p:grpSpPr>
        <a:xfrm>
          <a:off x="0" y="0"/>
          <a:ext cx="0" cy="0"/>
          <a:chOff x="0" y="0"/>
          <a:chExt cx="0" cy="0"/>
        </a:xfrm>
      </p:grpSpPr>
      <p:sp>
        <p:nvSpPr>
          <p:cNvPr id="43" name="object 2"/>
          <p:cNvSpPr/>
          <p:nvPr userDrawn="1"/>
        </p:nvSpPr>
        <p:spPr>
          <a:xfrm>
            <a:off x="0" y="1591666"/>
            <a:ext cx="12240006" cy="4931055"/>
          </a:xfrm>
          <a:prstGeom prst="rect">
            <a:avLst/>
          </a:prstGeom>
          <a:blipFill>
            <a:blip r:embed="rId2" cstate="print"/>
            <a:srcRect/>
            <a:stretch>
              <a:fillRect b="-6434"/>
            </a:stretch>
          </a:blipFill>
        </p:spPr>
        <p:txBody>
          <a:bodyPr wrap="square" lIns="0" tIns="0" rIns="0" bIns="0" rtlCol="0"/>
          <a:lstStyle/>
          <a:p>
            <a:endParaRPr sz="1800"/>
          </a:p>
        </p:txBody>
      </p:sp>
      <p:sp>
        <p:nvSpPr>
          <p:cNvPr id="44" name="object 3"/>
          <p:cNvSpPr/>
          <p:nvPr userDrawn="1"/>
        </p:nvSpPr>
        <p:spPr>
          <a:xfrm>
            <a:off x="2540" y="1591665"/>
            <a:ext cx="12240260" cy="4939764"/>
          </a:xfrm>
          <a:custGeom>
            <a:avLst/>
            <a:gdLst/>
            <a:ahLst/>
            <a:cxnLst/>
            <a:rect l="l" t="t" r="r" b="b"/>
            <a:pathLst>
              <a:path w="12240260" h="5248909">
                <a:moveTo>
                  <a:pt x="0" y="5248338"/>
                </a:moveTo>
                <a:lnTo>
                  <a:pt x="12240006" y="5248338"/>
                </a:lnTo>
                <a:lnTo>
                  <a:pt x="12240006" y="0"/>
                </a:lnTo>
                <a:lnTo>
                  <a:pt x="0" y="0"/>
                </a:lnTo>
                <a:lnTo>
                  <a:pt x="0" y="5248338"/>
                </a:lnTo>
                <a:close/>
              </a:path>
            </a:pathLst>
          </a:custGeom>
          <a:solidFill>
            <a:srgbClr val="06357A">
              <a:alpha val="90000"/>
            </a:srgbClr>
          </a:solidFill>
        </p:spPr>
        <p:txBody>
          <a:bodyPr wrap="square" lIns="0" tIns="0" rIns="0" bIns="0" rtlCol="0"/>
          <a:lstStyle/>
          <a:p>
            <a:endParaRPr sz="1800"/>
          </a:p>
        </p:txBody>
      </p:sp>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3" name="Text Placeholder 2"/>
          <p:cNvSpPr>
            <a:spLocks noGrp="1"/>
          </p:cNvSpPr>
          <p:nvPr>
            <p:ph type="body" sz="quarter" idx="10" hasCustomPrompt="1"/>
          </p:nvPr>
        </p:nvSpPr>
        <p:spPr>
          <a:xfrm>
            <a:off x="433390" y="2682287"/>
            <a:ext cx="2808000" cy="1306800"/>
          </a:xfrm>
          <a:prstGeom prst="rect">
            <a:avLst/>
          </a:prstGeom>
        </p:spPr>
        <p:txBody>
          <a:bodyPr/>
          <a:lstStyle>
            <a:lvl1pPr marL="7937" indent="0" algn="ctr">
              <a:buNone/>
              <a:tabLst/>
              <a:defRPr sz="4800" b="1" i="0">
                <a:solidFill>
                  <a:schemeClr val="bg1"/>
                </a:solidFill>
                <a:latin typeface="Calibri" charset="0"/>
                <a:ea typeface="Calibri" charset="0"/>
                <a:cs typeface="Calibri" charset="0"/>
              </a:defRPr>
            </a:lvl1pPr>
            <a:lvl2pPr marL="7937" indent="0" algn="ctr">
              <a:spcAft>
                <a:spcPts val="600"/>
              </a:spcAft>
              <a:tabLst/>
              <a:defRPr sz="1800" b="1" i="0">
                <a:solidFill>
                  <a:schemeClr val="bg1"/>
                </a:solidFill>
                <a:latin typeface="Calibri" charset="0"/>
                <a:ea typeface="Calibri" charset="0"/>
                <a:cs typeface="Calibri" charset="0"/>
              </a:defRPr>
            </a:lvl2pPr>
            <a:lvl3pPr marL="7937" indent="0" algn="ctr">
              <a:tabLst/>
              <a:defRPr sz="1400" b="0" i="0">
                <a:solidFill>
                  <a:schemeClr val="bg1"/>
                </a:solidFill>
                <a:latin typeface="Calibri" charset="0"/>
                <a:ea typeface="Calibri" charset="0"/>
                <a:cs typeface="Calibri" charset="0"/>
              </a:defRPr>
            </a:lvl3pPr>
            <a:lvl4pPr algn="ctr">
              <a:defRPr b="0" i="0">
                <a:latin typeface="Arial" charset="0"/>
                <a:ea typeface="Arial" charset="0"/>
                <a:cs typeface="Arial" charset="0"/>
              </a:defRPr>
            </a:lvl4pPr>
            <a:lvl5pPr algn="ctr">
              <a:defRPr b="0" i="0">
                <a:latin typeface="Arial" charset="0"/>
                <a:ea typeface="Arial" charset="0"/>
                <a:cs typeface="Arial" charset="0"/>
              </a:defRPr>
            </a:lvl5pPr>
          </a:lstStyle>
          <a:p>
            <a:pPr lvl="0"/>
            <a:r>
              <a:rPr lang="en-US" dirty="0" smtClean="0"/>
              <a:t>xx</a:t>
            </a:r>
          </a:p>
          <a:p>
            <a:pPr lvl="1"/>
            <a:r>
              <a:rPr lang="en-US" dirty="0" smtClean="0"/>
              <a:t>Second level</a:t>
            </a:r>
          </a:p>
          <a:p>
            <a:pPr lvl="2"/>
            <a:r>
              <a:rPr lang="en-US" dirty="0" smtClean="0"/>
              <a:t>Third level</a:t>
            </a:r>
          </a:p>
        </p:txBody>
      </p:sp>
      <p:sp>
        <p:nvSpPr>
          <p:cNvPr id="37" name="Text Placeholder 2"/>
          <p:cNvSpPr>
            <a:spLocks noGrp="1"/>
          </p:cNvSpPr>
          <p:nvPr>
            <p:ph type="body" sz="quarter" idx="11" hasCustomPrompt="1"/>
          </p:nvPr>
        </p:nvSpPr>
        <p:spPr>
          <a:xfrm>
            <a:off x="3278564" y="2682287"/>
            <a:ext cx="2808000" cy="1306800"/>
          </a:xfrm>
          <a:prstGeom prst="rect">
            <a:avLst/>
          </a:prstGeom>
        </p:spPr>
        <p:txBody>
          <a:bodyPr/>
          <a:lstStyle>
            <a:lvl1pPr marL="7937" indent="0" algn="ctr">
              <a:tabLst/>
              <a:defRPr sz="4800" b="1" i="0">
                <a:solidFill>
                  <a:schemeClr val="bg1"/>
                </a:solidFill>
                <a:latin typeface="Calibri" charset="0"/>
                <a:ea typeface="Calibri" charset="0"/>
                <a:cs typeface="Calibri" charset="0"/>
              </a:defRPr>
            </a:lvl1pPr>
            <a:lvl2pPr marL="7937" indent="0" algn="ctr">
              <a:spcAft>
                <a:spcPts val="600"/>
              </a:spcAft>
              <a:tabLst/>
              <a:defRPr sz="1800" b="1" i="0">
                <a:solidFill>
                  <a:schemeClr val="bg1"/>
                </a:solidFill>
                <a:latin typeface="Calibri" charset="0"/>
                <a:ea typeface="Calibri" charset="0"/>
                <a:cs typeface="Calibri" charset="0"/>
              </a:defRPr>
            </a:lvl2pPr>
            <a:lvl3pPr marL="7937" indent="0" algn="ctr">
              <a:tabLst/>
              <a:defRPr sz="1400" b="0" i="0">
                <a:solidFill>
                  <a:schemeClr val="bg1"/>
                </a:solidFill>
                <a:latin typeface="Calibri" charset="0"/>
                <a:ea typeface="Calibri" charset="0"/>
                <a:cs typeface="Calibri" charset="0"/>
              </a:defRPr>
            </a:lvl3pPr>
            <a:lvl4pPr algn="ctr">
              <a:defRPr b="0" i="0">
                <a:latin typeface="Arial" charset="0"/>
                <a:ea typeface="Arial" charset="0"/>
                <a:cs typeface="Arial" charset="0"/>
              </a:defRPr>
            </a:lvl4pPr>
            <a:lvl5pPr algn="ctr">
              <a:defRPr b="0" i="0">
                <a:latin typeface="Arial" charset="0"/>
                <a:ea typeface="Arial" charset="0"/>
                <a:cs typeface="Arial" charset="0"/>
              </a:defRPr>
            </a:lvl5pPr>
          </a:lstStyle>
          <a:p>
            <a:pPr marL="7937" marR="0" lvl="0" indent="0" algn="ctr" defTabSz="914367" eaLnBrk="1" fontAlgn="auto" latinLnBrk="0" hangingPunct="1">
              <a:lnSpc>
                <a:spcPct val="100000"/>
              </a:lnSpc>
              <a:spcBef>
                <a:spcPts val="0"/>
              </a:spcBef>
              <a:spcAft>
                <a:spcPts val="0"/>
              </a:spcAft>
              <a:buClrTx/>
              <a:buSzTx/>
              <a:buFontTx/>
              <a:buNone/>
              <a:tabLst/>
              <a:defRPr/>
            </a:pPr>
            <a:r>
              <a:rPr lang="en-US" dirty="0" smtClean="0"/>
              <a:t>xx</a:t>
            </a:r>
          </a:p>
          <a:p>
            <a:pPr lvl="1"/>
            <a:r>
              <a:rPr lang="en-US" dirty="0" smtClean="0"/>
              <a:t>Second level</a:t>
            </a:r>
          </a:p>
          <a:p>
            <a:pPr lvl="2"/>
            <a:r>
              <a:rPr lang="en-US" dirty="0" smtClean="0"/>
              <a:t>Third level</a:t>
            </a:r>
          </a:p>
        </p:txBody>
      </p:sp>
      <p:sp>
        <p:nvSpPr>
          <p:cNvPr id="38" name="Text Placeholder 2"/>
          <p:cNvSpPr>
            <a:spLocks noGrp="1"/>
          </p:cNvSpPr>
          <p:nvPr>
            <p:ph type="body" sz="quarter" idx="12" hasCustomPrompt="1"/>
          </p:nvPr>
        </p:nvSpPr>
        <p:spPr>
          <a:xfrm>
            <a:off x="6126265" y="2682287"/>
            <a:ext cx="2808000" cy="1306800"/>
          </a:xfrm>
          <a:prstGeom prst="rect">
            <a:avLst/>
          </a:prstGeom>
        </p:spPr>
        <p:txBody>
          <a:bodyPr/>
          <a:lstStyle>
            <a:lvl1pPr marL="7937" indent="0" algn="ctr">
              <a:buNone/>
              <a:tabLst/>
              <a:defRPr sz="4800" b="1" i="0">
                <a:solidFill>
                  <a:schemeClr val="bg1"/>
                </a:solidFill>
                <a:latin typeface="Calibri" charset="0"/>
                <a:ea typeface="Calibri" charset="0"/>
                <a:cs typeface="Calibri" charset="0"/>
              </a:defRPr>
            </a:lvl1pPr>
            <a:lvl2pPr marL="7937" indent="0" algn="ctr">
              <a:spcAft>
                <a:spcPts val="600"/>
              </a:spcAft>
              <a:tabLst/>
              <a:defRPr sz="1800" b="1" i="0">
                <a:solidFill>
                  <a:schemeClr val="bg1"/>
                </a:solidFill>
                <a:latin typeface="Calibri" charset="0"/>
                <a:ea typeface="Calibri" charset="0"/>
                <a:cs typeface="Calibri" charset="0"/>
              </a:defRPr>
            </a:lvl2pPr>
            <a:lvl3pPr marL="7937" indent="0" algn="ctr">
              <a:tabLst/>
              <a:defRPr sz="1400" b="0" i="0">
                <a:solidFill>
                  <a:schemeClr val="bg1"/>
                </a:solidFill>
                <a:latin typeface="Calibri" charset="0"/>
                <a:ea typeface="Calibri" charset="0"/>
                <a:cs typeface="Calibri" charset="0"/>
              </a:defRPr>
            </a:lvl3pPr>
            <a:lvl4pPr algn="ctr">
              <a:defRPr b="0" i="0">
                <a:latin typeface="Arial" charset="0"/>
                <a:ea typeface="Arial" charset="0"/>
                <a:cs typeface="Arial" charset="0"/>
              </a:defRPr>
            </a:lvl4pPr>
            <a:lvl5pPr algn="ctr">
              <a:defRPr b="0" i="0">
                <a:latin typeface="Arial" charset="0"/>
                <a:ea typeface="Arial" charset="0"/>
                <a:cs typeface="Arial" charset="0"/>
              </a:defRPr>
            </a:lvl5pPr>
          </a:lstStyle>
          <a:p>
            <a:pPr lvl="0"/>
            <a:r>
              <a:rPr lang="en-US" dirty="0" smtClean="0"/>
              <a:t>xx</a:t>
            </a:r>
          </a:p>
          <a:p>
            <a:pPr lvl="1"/>
            <a:r>
              <a:rPr lang="en-US" dirty="0" smtClean="0"/>
              <a:t>Second level</a:t>
            </a:r>
          </a:p>
          <a:p>
            <a:pPr lvl="2"/>
            <a:r>
              <a:rPr lang="en-US" dirty="0" smtClean="0"/>
              <a:t>Third level</a:t>
            </a:r>
          </a:p>
        </p:txBody>
      </p:sp>
      <p:sp>
        <p:nvSpPr>
          <p:cNvPr id="39" name="Text Placeholder 2"/>
          <p:cNvSpPr>
            <a:spLocks noGrp="1"/>
          </p:cNvSpPr>
          <p:nvPr>
            <p:ph type="body" sz="quarter" idx="13" hasCustomPrompt="1"/>
          </p:nvPr>
        </p:nvSpPr>
        <p:spPr>
          <a:xfrm>
            <a:off x="8966488" y="2682287"/>
            <a:ext cx="2808000" cy="1306800"/>
          </a:xfrm>
          <a:prstGeom prst="rect">
            <a:avLst/>
          </a:prstGeom>
        </p:spPr>
        <p:txBody>
          <a:bodyPr/>
          <a:lstStyle>
            <a:lvl1pPr marL="7937" indent="0" algn="ctr">
              <a:buNone/>
              <a:tabLst/>
              <a:defRPr sz="4800" b="1" i="0">
                <a:solidFill>
                  <a:schemeClr val="bg1"/>
                </a:solidFill>
                <a:latin typeface="Calibri" charset="0"/>
                <a:ea typeface="Calibri" charset="0"/>
                <a:cs typeface="Calibri" charset="0"/>
              </a:defRPr>
            </a:lvl1pPr>
            <a:lvl2pPr marL="7937" indent="0" algn="ctr">
              <a:spcAft>
                <a:spcPts val="600"/>
              </a:spcAft>
              <a:tabLst/>
              <a:defRPr sz="1800" b="1" i="0">
                <a:solidFill>
                  <a:schemeClr val="bg1"/>
                </a:solidFill>
                <a:latin typeface="Calibri" charset="0"/>
                <a:ea typeface="Calibri" charset="0"/>
                <a:cs typeface="Calibri" charset="0"/>
              </a:defRPr>
            </a:lvl2pPr>
            <a:lvl3pPr marL="7937" indent="0" algn="ctr">
              <a:tabLst/>
              <a:defRPr sz="1400" b="0" i="0">
                <a:solidFill>
                  <a:schemeClr val="bg1"/>
                </a:solidFill>
                <a:latin typeface="Calibri" charset="0"/>
                <a:ea typeface="Calibri" charset="0"/>
                <a:cs typeface="Calibri" charset="0"/>
              </a:defRPr>
            </a:lvl3pPr>
            <a:lvl4pPr algn="ctr">
              <a:defRPr b="0" i="0">
                <a:latin typeface="Arial" charset="0"/>
                <a:ea typeface="Arial" charset="0"/>
                <a:cs typeface="Arial" charset="0"/>
              </a:defRPr>
            </a:lvl4pPr>
            <a:lvl5pPr algn="ctr">
              <a:defRPr b="0" i="0">
                <a:latin typeface="Arial" charset="0"/>
                <a:ea typeface="Arial" charset="0"/>
                <a:cs typeface="Arial" charset="0"/>
              </a:defRPr>
            </a:lvl5pPr>
          </a:lstStyle>
          <a:p>
            <a:pPr lvl="0"/>
            <a:r>
              <a:rPr lang="en-US" dirty="0" smtClean="0"/>
              <a:t>xx</a:t>
            </a:r>
          </a:p>
          <a:p>
            <a:pPr lvl="1"/>
            <a:r>
              <a:rPr lang="en-US" dirty="0" smtClean="0"/>
              <a:t>Second level</a:t>
            </a:r>
          </a:p>
          <a:p>
            <a:pPr lvl="2"/>
            <a:r>
              <a:rPr lang="en-US" dirty="0" smtClean="0"/>
              <a:t>Third level</a:t>
            </a:r>
          </a:p>
        </p:txBody>
      </p:sp>
    </p:spTree>
  </p:cSld>
  <p:clrMapOvr>
    <a:masterClrMapping/>
  </p:clrMapOvr>
  <p:transition spd="slow">
    <p:push dir="u"/>
  </p:transition>
  <p:extLst mod="1">
    <p:ext uri="{DCECCB84-F9BA-43D5-87BE-67443E8EF086}">
      <p15:sldGuideLst xmlns:p15="http://schemas.microsoft.com/office/powerpoint/2012/main">
        <p15:guide id="1" orient="horz" pos="999"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amp; large image">
    <p:bg>
      <p:bgPr>
        <a:solidFill>
          <a:srgbClr val="FDB913"/>
        </a:solidFill>
        <a:effectLst/>
      </p:bgPr>
    </p:bg>
    <p:spTree>
      <p:nvGrpSpPr>
        <p:cNvPr id="1" name=""/>
        <p:cNvGrpSpPr/>
        <p:nvPr/>
      </p:nvGrpSpPr>
      <p:grpSpPr>
        <a:xfrm>
          <a:off x="0" y="0"/>
          <a:ext cx="0" cy="0"/>
          <a:chOff x="0" y="0"/>
          <a:chExt cx="0" cy="0"/>
        </a:xfrm>
      </p:grpSpPr>
      <p:sp>
        <p:nvSpPr>
          <p:cNvPr id="15" name="Picture Placeholder 6"/>
          <p:cNvSpPr>
            <a:spLocks noGrp="1"/>
          </p:cNvSpPr>
          <p:nvPr>
            <p:ph type="pic" sz="quarter" idx="10"/>
          </p:nvPr>
        </p:nvSpPr>
        <p:spPr>
          <a:xfrm>
            <a:off x="4232366" y="2"/>
            <a:ext cx="8010434" cy="6525491"/>
          </a:xfrm>
          <a:prstGeom prst="rect">
            <a:avLst/>
          </a:prstGeom>
          <a:solidFill>
            <a:schemeClr val="bg1">
              <a:lumMod val="85000"/>
            </a:schemeClr>
          </a:solidFill>
        </p:spPr>
        <p:txBody>
          <a:bodyPr/>
          <a:lstStyle>
            <a:lvl1pPr marL="0" algn="l" rtl="0">
              <a:defRPr/>
            </a:lvl1pPr>
          </a:lstStyle>
          <a:p>
            <a:pPr marL="0" algn="l" rtl="0"/>
            <a:endParaRPr lang="en-US" dirty="0"/>
          </a:p>
        </p:txBody>
      </p:sp>
      <p:sp>
        <p:nvSpPr>
          <p:cNvPr id="7" name="Text Placeholder 6"/>
          <p:cNvSpPr>
            <a:spLocks noGrp="1"/>
          </p:cNvSpPr>
          <p:nvPr>
            <p:ph type="body" sz="quarter" idx="11" hasCustomPrompt="1"/>
          </p:nvPr>
        </p:nvSpPr>
        <p:spPr>
          <a:xfrm>
            <a:off x="433389" y="566147"/>
            <a:ext cx="3589972" cy="1056700"/>
          </a:xfrm>
          <a:prstGeom prst="rect">
            <a:avLst/>
          </a:prstGeom>
        </p:spPr>
        <p:txBody>
          <a:bodyPr lIns="0" tIns="0" rIns="0" bIns="0"/>
          <a:lstStyle>
            <a:lvl1pPr marL="7937" indent="0">
              <a:spcAft>
                <a:spcPts val="800"/>
              </a:spcAft>
              <a:buNone/>
              <a:tabLst/>
              <a:defRPr sz="2400" b="1" i="0">
                <a:solidFill>
                  <a:schemeClr val="bg1"/>
                </a:solidFill>
                <a:latin typeface="Calibri" charset="0"/>
                <a:ea typeface="Calibri" charset="0"/>
                <a:cs typeface="Calibri" charset="0"/>
              </a:defRPr>
            </a:lvl1pPr>
            <a:lvl2pPr marL="7937" indent="0">
              <a:spcAft>
                <a:spcPts val="800"/>
              </a:spcAft>
              <a:buFont typeface="Arial" charset="0"/>
              <a:buNone/>
              <a:tabLst/>
              <a:defRPr sz="1400" b="0" i="0">
                <a:solidFill>
                  <a:srgbClr val="06357A"/>
                </a:solidFill>
                <a:latin typeface="Calibri" charset="0"/>
                <a:ea typeface="Calibri" charset="0"/>
                <a:cs typeface="Calibri"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pPr lvl="0"/>
            <a:r>
              <a:rPr lang="en-US" dirty="0" smtClean="0"/>
              <a:t>Click to edit Master </a:t>
            </a:r>
            <a:br>
              <a:rPr lang="en-US" dirty="0" smtClean="0"/>
            </a:br>
            <a:r>
              <a:rPr lang="en-US" dirty="0" smtClean="0"/>
              <a:t>text styles</a:t>
            </a:r>
          </a:p>
          <a:p>
            <a:pPr lvl="1"/>
            <a:r>
              <a:rPr lang="en-US" dirty="0" smtClean="0"/>
              <a:t>Second level</a:t>
            </a:r>
          </a:p>
        </p:txBody>
      </p:sp>
      <p:sp>
        <p:nvSpPr>
          <p:cNvPr id="8"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5" name="Picture Placeholder 6"/>
          <p:cNvSpPr>
            <a:spLocks noGrp="1"/>
          </p:cNvSpPr>
          <p:nvPr>
            <p:ph type="pic" sz="quarter" idx="10"/>
          </p:nvPr>
        </p:nvSpPr>
        <p:spPr>
          <a:xfrm>
            <a:off x="1" y="2"/>
            <a:ext cx="12242800" cy="6525491"/>
          </a:xfrm>
          <a:prstGeom prst="rect">
            <a:avLst/>
          </a:prstGeom>
          <a:solidFill>
            <a:schemeClr val="bg1">
              <a:lumMod val="95000"/>
            </a:schemeClr>
          </a:solidFill>
        </p:spPr>
        <p:txBody>
          <a:bodyPr/>
          <a:lstStyle>
            <a:lvl1pPr marL="0" algn="l" rtl="0">
              <a:defRPr sz="2400"/>
            </a:lvl1pPr>
          </a:lstStyle>
          <a:p>
            <a:pPr marL="0" algn="l" rtl="0"/>
            <a:endParaRPr lang="en-US" dirty="0"/>
          </a:p>
        </p:txBody>
      </p:sp>
      <p:sp>
        <p:nvSpPr>
          <p:cNvPr id="7"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_with footer">
    <p:spTree>
      <p:nvGrpSpPr>
        <p:cNvPr id="1" name=""/>
        <p:cNvGrpSpPr/>
        <p:nvPr/>
      </p:nvGrpSpPr>
      <p:grpSpPr>
        <a:xfrm>
          <a:off x="0" y="0"/>
          <a:ext cx="0" cy="0"/>
          <a:chOff x="0" y="0"/>
          <a:chExt cx="0" cy="0"/>
        </a:xfrm>
      </p:grpSpPr>
      <p:sp>
        <p:nvSpPr>
          <p:cNvPr id="7"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
        <p:nvSpPr>
          <p:cNvPr id="4"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text_multiple images">
    <p:spTree>
      <p:nvGrpSpPr>
        <p:cNvPr id="1" name=""/>
        <p:cNvGrpSpPr/>
        <p:nvPr/>
      </p:nvGrpSpPr>
      <p:grpSpPr>
        <a:xfrm>
          <a:off x="0" y="0"/>
          <a:ext cx="0" cy="0"/>
          <a:chOff x="0" y="0"/>
          <a:chExt cx="0" cy="0"/>
        </a:xfrm>
      </p:grpSpPr>
      <p:sp>
        <p:nvSpPr>
          <p:cNvPr id="17" name="Picture Placeholder 6"/>
          <p:cNvSpPr>
            <a:spLocks noGrp="1"/>
          </p:cNvSpPr>
          <p:nvPr>
            <p:ph type="pic" sz="quarter" idx="18"/>
          </p:nvPr>
        </p:nvSpPr>
        <p:spPr>
          <a:xfrm>
            <a:off x="9323026" y="4241529"/>
            <a:ext cx="2451463" cy="1898014"/>
          </a:xfrm>
          <a:prstGeom prst="rect">
            <a:avLst/>
          </a:prstGeom>
          <a:solidFill>
            <a:schemeClr val="bg1">
              <a:lumMod val="95000"/>
            </a:schemeClr>
          </a:solidFill>
        </p:spPr>
        <p:txBody>
          <a:bodyPr/>
          <a:lstStyle>
            <a:lvl1pPr marL="0" algn="l" rtl="0">
              <a:defRPr sz="2400">
                <a:solidFill>
                  <a:srgbClr val="06357A"/>
                </a:solidFill>
              </a:defRPr>
            </a:lvl1pPr>
          </a:lstStyle>
          <a:p>
            <a:pPr marL="0" algn="l" rtl="0"/>
            <a:endParaRPr lang="en-US"/>
          </a:p>
        </p:txBody>
      </p:sp>
      <p:sp>
        <p:nvSpPr>
          <p:cNvPr id="16" name="Picture Placeholder 6"/>
          <p:cNvSpPr>
            <a:spLocks noGrp="1"/>
          </p:cNvSpPr>
          <p:nvPr>
            <p:ph type="pic" sz="quarter" idx="17"/>
          </p:nvPr>
        </p:nvSpPr>
        <p:spPr>
          <a:xfrm>
            <a:off x="6500949" y="4241529"/>
            <a:ext cx="2451463" cy="1898014"/>
          </a:xfrm>
          <a:prstGeom prst="rect">
            <a:avLst/>
          </a:prstGeom>
          <a:solidFill>
            <a:schemeClr val="bg1">
              <a:lumMod val="95000"/>
            </a:schemeClr>
          </a:solidFill>
        </p:spPr>
        <p:txBody>
          <a:bodyPr/>
          <a:lstStyle>
            <a:lvl1pPr marL="0" algn="l" rtl="0">
              <a:defRPr sz="2400">
                <a:solidFill>
                  <a:srgbClr val="06357A"/>
                </a:solidFill>
              </a:defRPr>
            </a:lvl1pPr>
          </a:lstStyle>
          <a:p>
            <a:pPr marL="0" algn="l" rtl="0"/>
            <a:endParaRPr lang="en-US"/>
          </a:p>
        </p:txBody>
      </p:sp>
      <p:sp>
        <p:nvSpPr>
          <p:cNvPr id="15" name="Picture Placeholder 6"/>
          <p:cNvSpPr>
            <a:spLocks noGrp="1"/>
          </p:cNvSpPr>
          <p:nvPr>
            <p:ph type="pic" sz="quarter" idx="10"/>
          </p:nvPr>
        </p:nvSpPr>
        <p:spPr>
          <a:xfrm>
            <a:off x="0" y="327026"/>
            <a:ext cx="5738949" cy="5803809"/>
          </a:xfrm>
          <a:prstGeom prst="rect">
            <a:avLst/>
          </a:prstGeom>
          <a:solidFill>
            <a:schemeClr val="bg1">
              <a:lumMod val="95000"/>
            </a:schemeClr>
          </a:solidFill>
        </p:spPr>
        <p:txBody>
          <a:bodyPr/>
          <a:lstStyle>
            <a:lvl1pPr marL="0" algn="l" rtl="0">
              <a:defRPr sz="2400">
                <a:solidFill>
                  <a:srgbClr val="06357A"/>
                </a:solidFill>
              </a:defRPr>
            </a:lvl1pPr>
          </a:lstStyle>
          <a:p>
            <a:pPr marL="0" algn="l" rtl="0"/>
            <a:endParaRPr lang="en-US" dirty="0"/>
          </a:p>
        </p:txBody>
      </p:sp>
      <p:sp>
        <p:nvSpPr>
          <p:cNvPr id="12" name="Text Placeholder 37"/>
          <p:cNvSpPr>
            <a:spLocks noGrp="1"/>
          </p:cNvSpPr>
          <p:nvPr>
            <p:ph type="body" sz="quarter" idx="16"/>
          </p:nvPr>
        </p:nvSpPr>
        <p:spPr>
          <a:xfrm>
            <a:off x="6506194" y="433336"/>
            <a:ext cx="4919453" cy="774571"/>
          </a:xfrm>
          <a:prstGeom prst="rect">
            <a:avLst/>
          </a:prstGeom>
        </p:spPr>
        <p:txBody>
          <a:bodyPr lIns="0" tIns="0" rIns="0" bIns="0"/>
          <a:lstStyle>
            <a:lvl1pPr marL="0" indent="0">
              <a:spcAft>
                <a:spcPts val="1000"/>
              </a:spcAft>
              <a:buNone/>
              <a:defRPr sz="2800" b="1" i="0">
                <a:solidFill>
                  <a:srgbClr val="06357A"/>
                </a:solidFill>
                <a:latin typeface="Calibri" charset="0"/>
                <a:ea typeface="Calibri" charset="0"/>
                <a:cs typeface="Calibri" charset="0"/>
              </a:defRPr>
            </a:lvl1pPr>
            <a:lvl2pPr marL="6350" indent="0">
              <a:spcAft>
                <a:spcPts val="1000"/>
              </a:spcAft>
              <a:buClr>
                <a:srgbClr val="FFC000"/>
              </a:buClr>
              <a:buFont typeface="Arial" charset="0"/>
              <a:buNone/>
              <a:tabLst/>
              <a:defRPr sz="1400" b="0" i="0">
                <a:solidFill>
                  <a:srgbClr val="06357A"/>
                </a:solidFill>
                <a:latin typeface="Calibri Regular" charset="0"/>
                <a:ea typeface="Calibri Regular" charset="0"/>
                <a:cs typeface="Calibri Regular"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14" name="Text Placeholder 6"/>
          <p:cNvSpPr>
            <a:spLocks noGrp="1"/>
          </p:cNvSpPr>
          <p:nvPr>
            <p:ph type="body" sz="quarter" idx="11"/>
          </p:nvPr>
        </p:nvSpPr>
        <p:spPr>
          <a:xfrm>
            <a:off x="6501933" y="2168432"/>
            <a:ext cx="5272556" cy="1767842"/>
          </a:xfrm>
          <a:prstGeom prst="rect">
            <a:avLst/>
          </a:prstGeom>
        </p:spPr>
        <p:txBody>
          <a:bodyPr/>
          <a:lstStyle>
            <a:lvl1pPr>
              <a:spcAft>
                <a:spcPts val="600"/>
              </a:spcAft>
              <a:defRPr sz="1400" b="0" i="0">
                <a:solidFill>
                  <a:srgbClr val="06357A"/>
                </a:solidFill>
                <a:latin typeface="Calibri" charset="0"/>
                <a:ea typeface="Calibri" charset="0"/>
                <a:cs typeface="Calibri" charset="0"/>
              </a:defRPr>
            </a:lvl1pPr>
            <a:lvl2pPr>
              <a:defRPr sz="1400" b="0" i="0">
                <a:solidFill>
                  <a:srgbClr val="06357A"/>
                </a:solidFill>
                <a:latin typeface="Arial" charset="0"/>
                <a:ea typeface="Arial" charset="0"/>
                <a:cs typeface="Arial" charset="0"/>
              </a:defRPr>
            </a:lvl2pPr>
            <a:lvl3pPr>
              <a:defRPr sz="1400" b="0" i="0">
                <a:solidFill>
                  <a:srgbClr val="06357A"/>
                </a:solidFill>
                <a:latin typeface="Arial" charset="0"/>
                <a:ea typeface="Arial" charset="0"/>
                <a:cs typeface="Arial" charset="0"/>
              </a:defRPr>
            </a:lvl3pPr>
            <a:lvl4pPr>
              <a:defRPr sz="1400" b="0" i="0">
                <a:solidFill>
                  <a:srgbClr val="06357A"/>
                </a:solidFill>
                <a:latin typeface="Arial" charset="0"/>
                <a:ea typeface="Arial" charset="0"/>
                <a:cs typeface="Arial" charset="0"/>
              </a:defRPr>
            </a:lvl4pPr>
            <a:lvl5pPr>
              <a:defRPr sz="1400" b="0" i="0">
                <a:solidFill>
                  <a:srgbClr val="06357A"/>
                </a:solidFill>
                <a:latin typeface="Arial" charset="0"/>
                <a:ea typeface="Arial" charset="0"/>
                <a:cs typeface="Arial" charset="0"/>
              </a:defRPr>
            </a:lvl5pPr>
          </a:lstStyle>
          <a:p>
            <a:pPr lvl="0"/>
            <a:r>
              <a:rPr lang="en-US" dirty="0" smtClean="0"/>
              <a:t>Click to edit Master text styles</a:t>
            </a:r>
          </a:p>
        </p:txBody>
      </p:sp>
      <p:sp>
        <p:nvSpPr>
          <p:cNvPr id="18"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13" name="object 2"/>
          <p:cNvSpPr/>
          <p:nvPr userDrawn="1"/>
        </p:nvSpPr>
        <p:spPr>
          <a:xfrm>
            <a:off x="0" y="12"/>
            <a:ext cx="12240006" cy="6522708"/>
          </a:xfrm>
          <a:prstGeom prst="rect">
            <a:avLst/>
          </a:prstGeom>
          <a:blipFill>
            <a:blip r:embed="rId2" cstate="print"/>
            <a:srcRect/>
            <a:stretch>
              <a:fillRect b="-4864"/>
            </a:stretch>
          </a:blipFill>
        </p:spPr>
        <p:txBody>
          <a:bodyPr wrap="square" lIns="0" tIns="0" rIns="0" bIns="0" rtlCol="0"/>
          <a:lstStyle/>
          <a:p>
            <a:endParaRPr sz="1800"/>
          </a:p>
        </p:txBody>
      </p:sp>
      <p:sp>
        <p:nvSpPr>
          <p:cNvPr id="14" name="object 3"/>
          <p:cNvSpPr/>
          <p:nvPr userDrawn="1"/>
        </p:nvSpPr>
        <p:spPr>
          <a:xfrm>
            <a:off x="2540" y="0"/>
            <a:ext cx="12240260" cy="6517640"/>
          </a:xfrm>
          <a:custGeom>
            <a:avLst/>
            <a:gdLst/>
            <a:ahLst/>
            <a:cxnLst/>
            <a:rect l="l" t="t" r="r" b="b"/>
            <a:pathLst>
              <a:path w="12240260" h="6840220">
                <a:moveTo>
                  <a:pt x="0" y="6840004"/>
                </a:moveTo>
                <a:lnTo>
                  <a:pt x="12240006" y="6840004"/>
                </a:lnTo>
                <a:lnTo>
                  <a:pt x="12240006" y="0"/>
                </a:lnTo>
                <a:lnTo>
                  <a:pt x="0" y="0"/>
                </a:lnTo>
                <a:lnTo>
                  <a:pt x="0" y="6840004"/>
                </a:lnTo>
                <a:close/>
              </a:path>
            </a:pathLst>
          </a:custGeom>
          <a:solidFill>
            <a:srgbClr val="06357A">
              <a:alpha val="90000"/>
            </a:srgbClr>
          </a:solidFill>
        </p:spPr>
        <p:txBody>
          <a:bodyPr wrap="square" lIns="0" tIns="0" rIns="0" bIns="0" rtlCol="0"/>
          <a:lstStyle/>
          <a:p>
            <a:endParaRPr sz="180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18" name="object 4"/>
          <p:cNvSpPr/>
          <p:nvPr/>
        </p:nvSpPr>
        <p:spPr>
          <a:xfrm>
            <a:off x="7639513" y="355600"/>
            <a:ext cx="0" cy="773430"/>
          </a:xfrm>
          <a:custGeom>
            <a:avLst/>
            <a:gdLst/>
            <a:ahLst/>
            <a:cxnLst/>
            <a:rect l="l" t="t" r="r" b="b"/>
            <a:pathLst>
              <a:path h="773430">
                <a:moveTo>
                  <a:pt x="0" y="0"/>
                </a:moveTo>
                <a:lnTo>
                  <a:pt x="0" y="773303"/>
                </a:lnTo>
              </a:path>
            </a:pathLst>
          </a:custGeom>
          <a:ln w="12700">
            <a:solidFill>
              <a:srgbClr val="FFFFFF"/>
            </a:solidFill>
          </a:ln>
        </p:spPr>
        <p:txBody>
          <a:bodyPr wrap="square" lIns="0" tIns="0" rIns="0" bIns="0" rtlCol="0"/>
          <a:lstStyle/>
          <a:p>
            <a:endParaRPr sz="1800"/>
          </a:p>
        </p:txBody>
      </p:sp>
      <p:sp>
        <p:nvSpPr>
          <p:cNvPr id="19" name="object 5"/>
          <p:cNvSpPr/>
          <p:nvPr/>
        </p:nvSpPr>
        <p:spPr>
          <a:xfrm>
            <a:off x="7601414" y="317500"/>
            <a:ext cx="76200" cy="762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
        <p:nvSpPr>
          <p:cNvPr id="20" name="object 6"/>
          <p:cNvSpPr/>
          <p:nvPr/>
        </p:nvSpPr>
        <p:spPr>
          <a:xfrm>
            <a:off x="7639513" y="5334002"/>
            <a:ext cx="0" cy="760095"/>
          </a:xfrm>
          <a:custGeom>
            <a:avLst/>
            <a:gdLst/>
            <a:ahLst/>
            <a:cxnLst/>
            <a:rect l="l" t="t" r="r" b="b"/>
            <a:pathLst>
              <a:path h="760095">
                <a:moveTo>
                  <a:pt x="0" y="0"/>
                </a:moveTo>
                <a:lnTo>
                  <a:pt x="0" y="759967"/>
                </a:lnTo>
              </a:path>
            </a:pathLst>
          </a:custGeom>
          <a:ln w="12700">
            <a:solidFill>
              <a:srgbClr val="FFFFFF"/>
            </a:solidFill>
          </a:ln>
        </p:spPr>
        <p:txBody>
          <a:bodyPr wrap="square" lIns="0" tIns="0" rIns="0" bIns="0" rtlCol="0"/>
          <a:lstStyle/>
          <a:p>
            <a:endParaRPr sz="1800"/>
          </a:p>
        </p:txBody>
      </p:sp>
      <p:sp>
        <p:nvSpPr>
          <p:cNvPr id="21" name="object 7"/>
          <p:cNvSpPr/>
          <p:nvPr/>
        </p:nvSpPr>
        <p:spPr>
          <a:xfrm>
            <a:off x="7601414" y="6055871"/>
            <a:ext cx="76200" cy="762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
        <p:nvSpPr>
          <p:cNvPr id="22" name="object 8"/>
          <p:cNvSpPr/>
          <p:nvPr/>
        </p:nvSpPr>
        <p:spPr>
          <a:xfrm>
            <a:off x="7270566" y="1134225"/>
            <a:ext cx="738505" cy="738505"/>
          </a:xfrm>
          <a:custGeom>
            <a:avLst/>
            <a:gdLst/>
            <a:ahLst/>
            <a:cxnLst/>
            <a:rect l="l" t="t" r="r" b="b"/>
            <a:pathLst>
              <a:path w="738504" h="738505">
                <a:moveTo>
                  <a:pt x="368947" y="737895"/>
                </a:moveTo>
                <a:lnTo>
                  <a:pt x="415226" y="735020"/>
                </a:lnTo>
                <a:lnTo>
                  <a:pt x="459790" y="726627"/>
                </a:lnTo>
                <a:lnTo>
                  <a:pt x="502293" y="713060"/>
                </a:lnTo>
                <a:lnTo>
                  <a:pt x="542389" y="694666"/>
                </a:lnTo>
                <a:lnTo>
                  <a:pt x="579733" y="671790"/>
                </a:lnTo>
                <a:lnTo>
                  <a:pt x="613978" y="644779"/>
                </a:lnTo>
                <a:lnTo>
                  <a:pt x="644779" y="613978"/>
                </a:lnTo>
                <a:lnTo>
                  <a:pt x="671790" y="579733"/>
                </a:lnTo>
                <a:lnTo>
                  <a:pt x="694666" y="542389"/>
                </a:lnTo>
                <a:lnTo>
                  <a:pt x="713060" y="502293"/>
                </a:lnTo>
                <a:lnTo>
                  <a:pt x="726627" y="459790"/>
                </a:lnTo>
                <a:lnTo>
                  <a:pt x="735020" y="415226"/>
                </a:lnTo>
                <a:lnTo>
                  <a:pt x="737895" y="368947"/>
                </a:lnTo>
                <a:lnTo>
                  <a:pt x="735020" y="322668"/>
                </a:lnTo>
                <a:lnTo>
                  <a:pt x="726627" y="278104"/>
                </a:lnTo>
                <a:lnTo>
                  <a:pt x="713060" y="235602"/>
                </a:lnTo>
                <a:lnTo>
                  <a:pt x="694666" y="195505"/>
                </a:lnTo>
                <a:lnTo>
                  <a:pt x="671790" y="158162"/>
                </a:lnTo>
                <a:lnTo>
                  <a:pt x="644779" y="123917"/>
                </a:lnTo>
                <a:lnTo>
                  <a:pt x="613978" y="93115"/>
                </a:lnTo>
                <a:lnTo>
                  <a:pt x="579733" y="66104"/>
                </a:lnTo>
                <a:lnTo>
                  <a:pt x="542389" y="43229"/>
                </a:lnTo>
                <a:lnTo>
                  <a:pt x="502293" y="24835"/>
                </a:lnTo>
                <a:lnTo>
                  <a:pt x="459790" y="11268"/>
                </a:lnTo>
                <a:lnTo>
                  <a:pt x="415226" y="2874"/>
                </a:lnTo>
                <a:lnTo>
                  <a:pt x="368947" y="0"/>
                </a:lnTo>
                <a:lnTo>
                  <a:pt x="322668" y="2874"/>
                </a:lnTo>
                <a:lnTo>
                  <a:pt x="278104" y="11268"/>
                </a:lnTo>
                <a:lnTo>
                  <a:pt x="235602" y="24835"/>
                </a:lnTo>
                <a:lnTo>
                  <a:pt x="195505" y="43229"/>
                </a:lnTo>
                <a:lnTo>
                  <a:pt x="158162" y="66104"/>
                </a:lnTo>
                <a:lnTo>
                  <a:pt x="123917" y="93115"/>
                </a:lnTo>
                <a:lnTo>
                  <a:pt x="93115" y="123917"/>
                </a:lnTo>
                <a:lnTo>
                  <a:pt x="66104" y="158162"/>
                </a:lnTo>
                <a:lnTo>
                  <a:pt x="43229" y="195505"/>
                </a:lnTo>
                <a:lnTo>
                  <a:pt x="24835" y="235602"/>
                </a:lnTo>
                <a:lnTo>
                  <a:pt x="11268" y="278104"/>
                </a:lnTo>
                <a:lnTo>
                  <a:pt x="2874" y="322668"/>
                </a:lnTo>
                <a:lnTo>
                  <a:pt x="0" y="368947"/>
                </a:lnTo>
                <a:lnTo>
                  <a:pt x="2874" y="415226"/>
                </a:lnTo>
                <a:lnTo>
                  <a:pt x="11268" y="459790"/>
                </a:lnTo>
                <a:lnTo>
                  <a:pt x="24835" y="502293"/>
                </a:lnTo>
                <a:lnTo>
                  <a:pt x="43229" y="542389"/>
                </a:lnTo>
                <a:lnTo>
                  <a:pt x="66104" y="579733"/>
                </a:lnTo>
                <a:lnTo>
                  <a:pt x="93115" y="613978"/>
                </a:lnTo>
                <a:lnTo>
                  <a:pt x="123917" y="644779"/>
                </a:lnTo>
                <a:lnTo>
                  <a:pt x="158162" y="671790"/>
                </a:lnTo>
                <a:lnTo>
                  <a:pt x="195505" y="694666"/>
                </a:lnTo>
                <a:lnTo>
                  <a:pt x="235602" y="713060"/>
                </a:lnTo>
                <a:lnTo>
                  <a:pt x="278104" y="726627"/>
                </a:lnTo>
                <a:lnTo>
                  <a:pt x="322668" y="735020"/>
                </a:lnTo>
                <a:lnTo>
                  <a:pt x="368947" y="737895"/>
                </a:lnTo>
                <a:close/>
              </a:path>
            </a:pathLst>
          </a:custGeom>
          <a:ln w="10642">
            <a:solidFill>
              <a:srgbClr val="FFFFFF"/>
            </a:solidFill>
          </a:ln>
        </p:spPr>
        <p:txBody>
          <a:bodyPr wrap="square" lIns="0" tIns="0" rIns="0" bIns="0" rtlCol="0"/>
          <a:lstStyle/>
          <a:p>
            <a:endParaRPr sz="1800"/>
          </a:p>
        </p:txBody>
      </p:sp>
      <p:sp>
        <p:nvSpPr>
          <p:cNvPr id="27" name="object 13"/>
          <p:cNvSpPr/>
          <p:nvPr/>
        </p:nvSpPr>
        <p:spPr>
          <a:xfrm>
            <a:off x="7639513" y="1877437"/>
            <a:ext cx="0" cy="979805"/>
          </a:xfrm>
          <a:custGeom>
            <a:avLst/>
            <a:gdLst/>
            <a:ahLst/>
            <a:cxnLst/>
            <a:rect l="l" t="t" r="r" b="b"/>
            <a:pathLst>
              <a:path h="979805">
                <a:moveTo>
                  <a:pt x="0" y="0"/>
                </a:moveTo>
                <a:lnTo>
                  <a:pt x="0" y="979754"/>
                </a:lnTo>
              </a:path>
            </a:pathLst>
          </a:custGeom>
          <a:ln w="12700">
            <a:solidFill>
              <a:srgbClr val="FFFFFF"/>
            </a:solidFill>
          </a:ln>
        </p:spPr>
        <p:txBody>
          <a:bodyPr wrap="square" lIns="0" tIns="0" rIns="0" bIns="0" rtlCol="0"/>
          <a:lstStyle/>
          <a:p>
            <a:endParaRPr sz="1800"/>
          </a:p>
        </p:txBody>
      </p:sp>
      <p:sp>
        <p:nvSpPr>
          <p:cNvPr id="28" name="object 14"/>
          <p:cNvSpPr/>
          <p:nvPr/>
        </p:nvSpPr>
        <p:spPr>
          <a:xfrm>
            <a:off x="7639513" y="3605722"/>
            <a:ext cx="0" cy="979805"/>
          </a:xfrm>
          <a:custGeom>
            <a:avLst/>
            <a:gdLst/>
            <a:ahLst/>
            <a:cxnLst/>
            <a:rect l="l" t="t" r="r" b="b"/>
            <a:pathLst>
              <a:path h="979804">
                <a:moveTo>
                  <a:pt x="0" y="0"/>
                </a:moveTo>
                <a:lnTo>
                  <a:pt x="0" y="979754"/>
                </a:lnTo>
              </a:path>
            </a:pathLst>
          </a:custGeom>
          <a:ln w="12700">
            <a:solidFill>
              <a:srgbClr val="FFFFFF"/>
            </a:solidFill>
          </a:ln>
        </p:spPr>
        <p:txBody>
          <a:bodyPr wrap="square" lIns="0" tIns="0" rIns="0" bIns="0" rtlCol="0"/>
          <a:lstStyle/>
          <a:p>
            <a:endParaRPr sz="1800"/>
          </a:p>
        </p:txBody>
      </p:sp>
      <p:sp>
        <p:nvSpPr>
          <p:cNvPr id="29" name="object 15"/>
          <p:cNvSpPr/>
          <p:nvPr/>
        </p:nvSpPr>
        <p:spPr>
          <a:xfrm>
            <a:off x="7270566" y="2862503"/>
            <a:ext cx="738505" cy="738505"/>
          </a:xfrm>
          <a:custGeom>
            <a:avLst/>
            <a:gdLst/>
            <a:ahLst/>
            <a:cxnLst/>
            <a:rect l="l" t="t" r="r" b="b"/>
            <a:pathLst>
              <a:path w="738504" h="738504">
                <a:moveTo>
                  <a:pt x="368947" y="737895"/>
                </a:moveTo>
                <a:lnTo>
                  <a:pt x="415226" y="735020"/>
                </a:lnTo>
                <a:lnTo>
                  <a:pt x="459790" y="726627"/>
                </a:lnTo>
                <a:lnTo>
                  <a:pt x="502293" y="713060"/>
                </a:lnTo>
                <a:lnTo>
                  <a:pt x="542389" y="694666"/>
                </a:lnTo>
                <a:lnTo>
                  <a:pt x="579733" y="671790"/>
                </a:lnTo>
                <a:lnTo>
                  <a:pt x="613978" y="644779"/>
                </a:lnTo>
                <a:lnTo>
                  <a:pt x="644779" y="613978"/>
                </a:lnTo>
                <a:lnTo>
                  <a:pt x="671790" y="579733"/>
                </a:lnTo>
                <a:lnTo>
                  <a:pt x="694666" y="542389"/>
                </a:lnTo>
                <a:lnTo>
                  <a:pt x="713060" y="502293"/>
                </a:lnTo>
                <a:lnTo>
                  <a:pt x="726627" y="459790"/>
                </a:lnTo>
                <a:lnTo>
                  <a:pt x="735020" y="415226"/>
                </a:lnTo>
                <a:lnTo>
                  <a:pt x="737895" y="368947"/>
                </a:lnTo>
                <a:lnTo>
                  <a:pt x="735020" y="322668"/>
                </a:lnTo>
                <a:lnTo>
                  <a:pt x="726627" y="278104"/>
                </a:lnTo>
                <a:lnTo>
                  <a:pt x="713060" y="235602"/>
                </a:lnTo>
                <a:lnTo>
                  <a:pt x="694666" y="195505"/>
                </a:lnTo>
                <a:lnTo>
                  <a:pt x="671790" y="158162"/>
                </a:lnTo>
                <a:lnTo>
                  <a:pt x="644779" y="123917"/>
                </a:lnTo>
                <a:lnTo>
                  <a:pt x="613978" y="93115"/>
                </a:lnTo>
                <a:lnTo>
                  <a:pt x="579733" y="66104"/>
                </a:lnTo>
                <a:lnTo>
                  <a:pt x="542389" y="43229"/>
                </a:lnTo>
                <a:lnTo>
                  <a:pt x="502293" y="24835"/>
                </a:lnTo>
                <a:lnTo>
                  <a:pt x="459790" y="11268"/>
                </a:lnTo>
                <a:lnTo>
                  <a:pt x="415226" y="2874"/>
                </a:lnTo>
                <a:lnTo>
                  <a:pt x="368947" y="0"/>
                </a:lnTo>
                <a:lnTo>
                  <a:pt x="322668" y="2874"/>
                </a:lnTo>
                <a:lnTo>
                  <a:pt x="278104" y="11268"/>
                </a:lnTo>
                <a:lnTo>
                  <a:pt x="235602" y="24835"/>
                </a:lnTo>
                <a:lnTo>
                  <a:pt x="195505" y="43229"/>
                </a:lnTo>
                <a:lnTo>
                  <a:pt x="158162" y="66104"/>
                </a:lnTo>
                <a:lnTo>
                  <a:pt x="123917" y="93115"/>
                </a:lnTo>
                <a:lnTo>
                  <a:pt x="93115" y="123917"/>
                </a:lnTo>
                <a:lnTo>
                  <a:pt x="66104" y="158162"/>
                </a:lnTo>
                <a:lnTo>
                  <a:pt x="43229" y="195505"/>
                </a:lnTo>
                <a:lnTo>
                  <a:pt x="24835" y="235602"/>
                </a:lnTo>
                <a:lnTo>
                  <a:pt x="11268" y="278104"/>
                </a:lnTo>
                <a:lnTo>
                  <a:pt x="2874" y="322668"/>
                </a:lnTo>
                <a:lnTo>
                  <a:pt x="0" y="368947"/>
                </a:lnTo>
                <a:lnTo>
                  <a:pt x="2874" y="415226"/>
                </a:lnTo>
                <a:lnTo>
                  <a:pt x="11268" y="459790"/>
                </a:lnTo>
                <a:lnTo>
                  <a:pt x="24835" y="502293"/>
                </a:lnTo>
                <a:lnTo>
                  <a:pt x="43229" y="542389"/>
                </a:lnTo>
                <a:lnTo>
                  <a:pt x="66104" y="579733"/>
                </a:lnTo>
                <a:lnTo>
                  <a:pt x="93115" y="613978"/>
                </a:lnTo>
                <a:lnTo>
                  <a:pt x="123917" y="644779"/>
                </a:lnTo>
                <a:lnTo>
                  <a:pt x="158162" y="671790"/>
                </a:lnTo>
                <a:lnTo>
                  <a:pt x="195505" y="694666"/>
                </a:lnTo>
                <a:lnTo>
                  <a:pt x="235602" y="713060"/>
                </a:lnTo>
                <a:lnTo>
                  <a:pt x="278104" y="726627"/>
                </a:lnTo>
                <a:lnTo>
                  <a:pt x="322668" y="735020"/>
                </a:lnTo>
                <a:lnTo>
                  <a:pt x="368947" y="737895"/>
                </a:lnTo>
                <a:close/>
              </a:path>
            </a:pathLst>
          </a:custGeom>
          <a:ln w="10642">
            <a:solidFill>
              <a:srgbClr val="FFFFFF"/>
            </a:solidFill>
          </a:ln>
        </p:spPr>
        <p:txBody>
          <a:bodyPr wrap="square" lIns="0" tIns="0" rIns="0" bIns="0" rtlCol="0"/>
          <a:lstStyle/>
          <a:p>
            <a:endParaRPr sz="1800"/>
          </a:p>
        </p:txBody>
      </p:sp>
      <p:sp>
        <p:nvSpPr>
          <p:cNvPr id="32" name="object 18"/>
          <p:cNvSpPr/>
          <p:nvPr/>
        </p:nvSpPr>
        <p:spPr>
          <a:xfrm>
            <a:off x="7270566" y="4590789"/>
            <a:ext cx="738505" cy="738505"/>
          </a:xfrm>
          <a:custGeom>
            <a:avLst/>
            <a:gdLst/>
            <a:ahLst/>
            <a:cxnLst/>
            <a:rect l="l" t="t" r="r" b="b"/>
            <a:pathLst>
              <a:path w="738504" h="738504">
                <a:moveTo>
                  <a:pt x="368947" y="737895"/>
                </a:moveTo>
                <a:lnTo>
                  <a:pt x="415226" y="735020"/>
                </a:lnTo>
                <a:lnTo>
                  <a:pt x="459790" y="726627"/>
                </a:lnTo>
                <a:lnTo>
                  <a:pt x="502293" y="713060"/>
                </a:lnTo>
                <a:lnTo>
                  <a:pt x="542389" y="694666"/>
                </a:lnTo>
                <a:lnTo>
                  <a:pt x="579733" y="671790"/>
                </a:lnTo>
                <a:lnTo>
                  <a:pt x="613978" y="644779"/>
                </a:lnTo>
                <a:lnTo>
                  <a:pt x="644779" y="613978"/>
                </a:lnTo>
                <a:lnTo>
                  <a:pt x="671790" y="579733"/>
                </a:lnTo>
                <a:lnTo>
                  <a:pt x="694666" y="542389"/>
                </a:lnTo>
                <a:lnTo>
                  <a:pt x="713060" y="502293"/>
                </a:lnTo>
                <a:lnTo>
                  <a:pt x="726627" y="459790"/>
                </a:lnTo>
                <a:lnTo>
                  <a:pt x="735020" y="415226"/>
                </a:lnTo>
                <a:lnTo>
                  <a:pt x="737895" y="368947"/>
                </a:lnTo>
                <a:lnTo>
                  <a:pt x="735020" y="322668"/>
                </a:lnTo>
                <a:lnTo>
                  <a:pt x="726627" y="278104"/>
                </a:lnTo>
                <a:lnTo>
                  <a:pt x="713060" y="235602"/>
                </a:lnTo>
                <a:lnTo>
                  <a:pt x="694666" y="195505"/>
                </a:lnTo>
                <a:lnTo>
                  <a:pt x="671790" y="158162"/>
                </a:lnTo>
                <a:lnTo>
                  <a:pt x="644779" y="123917"/>
                </a:lnTo>
                <a:lnTo>
                  <a:pt x="613978" y="93115"/>
                </a:lnTo>
                <a:lnTo>
                  <a:pt x="579733" y="66104"/>
                </a:lnTo>
                <a:lnTo>
                  <a:pt x="542389" y="43229"/>
                </a:lnTo>
                <a:lnTo>
                  <a:pt x="502293" y="24835"/>
                </a:lnTo>
                <a:lnTo>
                  <a:pt x="459790" y="11268"/>
                </a:lnTo>
                <a:lnTo>
                  <a:pt x="415226" y="2874"/>
                </a:lnTo>
                <a:lnTo>
                  <a:pt x="368947" y="0"/>
                </a:lnTo>
                <a:lnTo>
                  <a:pt x="322668" y="2874"/>
                </a:lnTo>
                <a:lnTo>
                  <a:pt x="278104" y="11268"/>
                </a:lnTo>
                <a:lnTo>
                  <a:pt x="235602" y="24835"/>
                </a:lnTo>
                <a:lnTo>
                  <a:pt x="195505" y="43229"/>
                </a:lnTo>
                <a:lnTo>
                  <a:pt x="158162" y="66104"/>
                </a:lnTo>
                <a:lnTo>
                  <a:pt x="123917" y="93115"/>
                </a:lnTo>
                <a:lnTo>
                  <a:pt x="93115" y="123917"/>
                </a:lnTo>
                <a:lnTo>
                  <a:pt x="66104" y="158162"/>
                </a:lnTo>
                <a:lnTo>
                  <a:pt x="43229" y="195505"/>
                </a:lnTo>
                <a:lnTo>
                  <a:pt x="24835" y="235602"/>
                </a:lnTo>
                <a:lnTo>
                  <a:pt x="11268" y="278104"/>
                </a:lnTo>
                <a:lnTo>
                  <a:pt x="2874" y="322668"/>
                </a:lnTo>
                <a:lnTo>
                  <a:pt x="0" y="368947"/>
                </a:lnTo>
                <a:lnTo>
                  <a:pt x="2874" y="415226"/>
                </a:lnTo>
                <a:lnTo>
                  <a:pt x="11268" y="459790"/>
                </a:lnTo>
                <a:lnTo>
                  <a:pt x="24835" y="502293"/>
                </a:lnTo>
                <a:lnTo>
                  <a:pt x="43229" y="542389"/>
                </a:lnTo>
                <a:lnTo>
                  <a:pt x="66104" y="579733"/>
                </a:lnTo>
                <a:lnTo>
                  <a:pt x="93115" y="613978"/>
                </a:lnTo>
                <a:lnTo>
                  <a:pt x="123917" y="644779"/>
                </a:lnTo>
                <a:lnTo>
                  <a:pt x="158162" y="671790"/>
                </a:lnTo>
                <a:lnTo>
                  <a:pt x="195505" y="694666"/>
                </a:lnTo>
                <a:lnTo>
                  <a:pt x="235602" y="713060"/>
                </a:lnTo>
                <a:lnTo>
                  <a:pt x="278104" y="726627"/>
                </a:lnTo>
                <a:lnTo>
                  <a:pt x="322668" y="735020"/>
                </a:lnTo>
                <a:lnTo>
                  <a:pt x="368947" y="737895"/>
                </a:lnTo>
                <a:close/>
              </a:path>
            </a:pathLst>
          </a:custGeom>
          <a:ln w="10642">
            <a:solidFill>
              <a:srgbClr val="FFFFFF"/>
            </a:solidFill>
          </a:ln>
        </p:spPr>
        <p:txBody>
          <a:bodyPr wrap="square" lIns="0" tIns="0" rIns="0" bIns="0" rtlCol="0"/>
          <a:lstStyle/>
          <a:p>
            <a:endParaRPr sz="1800"/>
          </a:p>
        </p:txBody>
      </p:sp>
      <p:sp>
        <p:nvSpPr>
          <p:cNvPr id="41" name="Holder 2"/>
          <p:cNvSpPr>
            <a:spLocks noGrp="1"/>
          </p:cNvSpPr>
          <p:nvPr userDrawn="1">
            <p:ph type="title"/>
          </p:nvPr>
        </p:nvSpPr>
        <p:spPr>
          <a:xfrm>
            <a:off x="433389" y="262942"/>
            <a:ext cx="7003173" cy="532191"/>
          </a:xfrm>
          <a:prstGeom prst="rect">
            <a:avLst/>
          </a:prstGeom>
        </p:spPr>
        <p:txBody>
          <a:bodyPr lIns="0" tIns="0" rIns="0" bIns="0">
            <a:noAutofit/>
          </a:bodyPr>
          <a:lstStyle>
            <a:lvl1pPr>
              <a:defRPr sz="2800" b="1" i="0">
                <a:solidFill>
                  <a:srgbClr val="FDB913"/>
                </a:solidFill>
                <a:latin typeface="Calibri" charset="0"/>
                <a:ea typeface="Calibri" charset="0"/>
                <a:cs typeface="Calibri" charset="0"/>
              </a:defRPr>
            </a:lvl1pPr>
          </a:lstStyle>
          <a:p>
            <a:pPr rtl="0"/>
            <a:endParaRPr dirty="0"/>
          </a:p>
        </p:txBody>
      </p:sp>
      <p:sp>
        <p:nvSpPr>
          <p:cNvPr id="43" name="Text Placeholder 42"/>
          <p:cNvSpPr>
            <a:spLocks noGrp="1"/>
          </p:cNvSpPr>
          <p:nvPr userDrawn="1">
            <p:ph type="body" sz="quarter" idx="10"/>
          </p:nvPr>
        </p:nvSpPr>
        <p:spPr>
          <a:xfrm>
            <a:off x="4239705" y="2941796"/>
            <a:ext cx="2846387" cy="755218"/>
          </a:xfrm>
          <a:prstGeom prst="rect">
            <a:avLst/>
          </a:prstGeom>
        </p:spPr>
        <p:txBody>
          <a:bodyPr lIns="0" tIns="0" rIns="0" bIns="0"/>
          <a:lstStyle>
            <a:lvl1pPr marL="6350" indent="0" algn="r">
              <a:buNone/>
              <a:tabLst/>
              <a:defRPr sz="1600" b="1">
                <a:solidFill>
                  <a:schemeClr val="bg1"/>
                </a:solidFill>
              </a:defRPr>
            </a:lvl1pPr>
            <a:lvl2pPr marL="6350" indent="0" algn="r">
              <a:spcBef>
                <a:spcPts val="1200"/>
              </a:spcBef>
              <a:buNone/>
              <a:tabLst/>
              <a:defRPr sz="1200">
                <a:solidFill>
                  <a:schemeClr val="bg1"/>
                </a:solidFill>
              </a:defRPr>
            </a:lvl2pPr>
            <a:lvl3pPr marL="914367" indent="0" algn="r">
              <a:buNone/>
              <a:defRPr/>
            </a:lvl3pPr>
            <a:lvl4pPr marL="1371550" indent="0" algn="r">
              <a:buNone/>
              <a:defRPr/>
            </a:lvl4pPr>
            <a:lvl5pPr marL="1828734" indent="0" algn="r">
              <a:buNone/>
              <a:defRPr/>
            </a:lvl5pPr>
          </a:lstStyle>
          <a:p>
            <a:pPr lvl="0"/>
            <a:r>
              <a:rPr lang="en-US" dirty="0" smtClean="0"/>
              <a:t>Click to edit Master text styles</a:t>
            </a:r>
          </a:p>
          <a:p>
            <a:pPr lvl="1"/>
            <a:r>
              <a:rPr lang="en-US" dirty="0" smtClean="0"/>
              <a:t>Second level</a:t>
            </a:r>
          </a:p>
        </p:txBody>
      </p:sp>
      <p:sp>
        <p:nvSpPr>
          <p:cNvPr id="44" name="Text Placeholder 42"/>
          <p:cNvSpPr>
            <a:spLocks noGrp="1"/>
          </p:cNvSpPr>
          <p:nvPr>
            <p:ph type="body" sz="quarter" idx="11"/>
          </p:nvPr>
        </p:nvSpPr>
        <p:spPr>
          <a:xfrm>
            <a:off x="8179994" y="1189430"/>
            <a:ext cx="2846387" cy="683298"/>
          </a:xfrm>
          <a:prstGeom prst="rect">
            <a:avLst/>
          </a:prstGeom>
        </p:spPr>
        <p:txBody>
          <a:bodyPr lIns="0" tIns="0" rIns="0" bIns="0"/>
          <a:lstStyle>
            <a:lvl1pPr marL="6350" indent="0" algn="l">
              <a:buNone/>
              <a:tabLst/>
              <a:defRPr sz="1600" b="1">
                <a:solidFill>
                  <a:schemeClr val="bg1"/>
                </a:solidFill>
              </a:defRPr>
            </a:lvl1pPr>
            <a:lvl2pPr marL="6350" indent="0" algn="l">
              <a:spcBef>
                <a:spcPts val="1200"/>
              </a:spcBef>
              <a:buNone/>
              <a:tabLst/>
              <a:defRPr sz="1200">
                <a:solidFill>
                  <a:schemeClr val="bg1"/>
                </a:solidFill>
              </a:defRPr>
            </a:lvl2pPr>
            <a:lvl3pPr marL="914367" indent="0" algn="r">
              <a:buNone/>
              <a:defRPr/>
            </a:lvl3pPr>
            <a:lvl4pPr marL="1371550" indent="0" algn="r">
              <a:buNone/>
              <a:defRPr/>
            </a:lvl4pPr>
            <a:lvl5pPr marL="1828734" indent="0" algn="r">
              <a:buNone/>
              <a:defRPr/>
            </a:lvl5pPr>
          </a:lstStyle>
          <a:p>
            <a:pPr lvl="0"/>
            <a:r>
              <a:rPr lang="en-US" dirty="0" smtClean="0"/>
              <a:t>Click to edit Master text styles</a:t>
            </a:r>
          </a:p>
          <a:p>
            <a:pPr lvl="1"/>
            <a:r>
              <a:rPr lang="en-US" dirty="0" smtClean="0"/>
              <a:t>Second level</a:t>
            </a:r>
          </a:p>
        </p:txBody>
      </p:sp>
      <p:sp>
        <p:nvSpPr>
          <p:cNvPr id="45" name="Text Placeholder 42"/>
          <p:cNvSpPr>
            <a:spLocks noGrp="1"/>
          </p:cNvSpPr>
          <p:nvPr>
            <p:ph type="body" sz="quarter" idx="12"/>
          </p:nvPr>
        </p:nvSpPr>
        <p:spPr>
          <a:xfrm>
            <a:off x="8179994" y="4681490"/>
            <a:ext cx="2846387" cy="683298"/>
          </a:xfrm>
          <a:prstGeom prst="rect">
            <a:avLst/>
          </a:prstGeom>
        </p:spPr>
        <p:txBody>
          <a:bodyPr lIns="0" tIns="0" rIns="0" bIns="0"/>
          <a:lstStyle>
            <a:lvl1pPr marL="6350" indent="0" algn="l">
              <a:buNone/>
              <a:tabLst/>
              <a:defRPr sz="1600" b="1">
                <a:solidFill>
                  <a:schemeClr val="bg1"/>
                </a:solidFill>
              </a:defRPr>
            </a:lvl1pPr>
            <a:lvl2pPr marL="6350" indent="0" algn="l">
              <a:spcBef>
                <a:spcPts val="1200"/>
              </a:spcBef>
              <a:buNone/>
              <a:tabLst/>
              <a:defRPr sz="1200">
                <a:solidFill>
                  <a:schemeClr val="bg1"/>
                </a:solidFill>
              </a:defRPr>
            </a:lvl2pPr>
            <a:lvl3pPr marL="914367" indent="0" algn="r">
              <a:buNone/>
              <a:defRPr/>
            </a:lvl3pPr>
            <a:lvl4pPr marL="1371550" indent="0" algn="r">
              <a:buNone/>
              <a:defRPr/>
            </a:lvl4pPr>
            <a:lvl5pPr marL="1828734" indent="0" algn="r">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5266063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bg>
      <p:bgPr>
        <a:solidFill>
          <a:srgbClr val="06357A"/>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43" y="317295"/>
            <a:ext cx="657574" cy="896202"/>
          </a:xfrm>
          <a:prstGeom prst="rect">
            <a:avLst/>
          </a:prstGeom>
        </p:spPr>
      </p:pic>
      <p:sp>
        <p:nvSpPr>
          <p:cNvPr id="3" name="Text Placeholder 2"/>
          <p:cNvSpPr>
            <a:spLocks noGrp="1"/>
          </p:cNvSpPr>
          <p:nvPr>
            <p:ph type="body" sz="quarter" idx="13"/>
          </p:nvPr>
        </p:nvSpPr>
        <p:spPr>
          <a:xfrm>
            <a:off x="433389" y="1921979"/>
            <a:ext cx="5688012" cy="861774"/>
          </a:xfrm>
        </p:spPr>
        <p:txBody>
          <a:bodyPr/>
          <a:lstStyle>
            <a:lvl1pPr>
              <a:defRPr sz="2800" b="0" i="0">
                <a:solidFill>
                  <a:schemeClr val="bg1"/>
                </a:solidFill>
                <a:latin typeface="Calibri" charset="0"/>
                <a:ea typeface="Calibri" charset="0"/>
                <a:cs typeface="Calibri" charset="0"/>
              </a:defRPr>
            </a:lvl1pPr>
            <a:lvl2pPr marL="446071" indent="-446071">
              <a:buFont typeface="+mj-lt"/>
              <a:buAutoNum type="arabicPeriod"/>
              <a:tabLst/>
              <a:defRPr sz="2800" b="1" i="0">
                <a:solidFill>
                  <a:schemeClr val="bg1"/>
                </a:solidFill>
                <a:latin typeface="Calibri" charset="0"/>
                <a:ea typeface="Calibri" charset="0"/>
                <a:cs typeface="Calibri" charset="0"/>
              </a:defRPr>
            </a:lvl2pPr>
            <a:lvl3pPr>
              <a:defRPr sz="2800">
                <a:solidFill>
                  <a:schemeClr val="bg1"/>
                </a:solidFill>
                <a:latin typeface="Arial" charset="0"/>
                <a:ea typeface="Arial" charset="0"/>
                <a:cs typeface="Arial" charset="0"/>
              </a:defRPr>
            </a:lvl3pPr>
            <a:lvl4pPr>
              <a:defRPr sz="2800">
                <a:solidFill>
                  <a:schemeClr val="bg1"/>
                </a:solidFill>
                <a:latin typeface="Arial" charset="0"/>
                <a:ea typeface="Arial" charset="0"/>
                <a:cs typeface="Arial" charset="0"/>
              </a:defRPr>
            </a:lvl4pPr>
            <a:lvl5pPr>
              <a:defRPr sz="2800">
                <a:solidFill>
                  <a:schemeClr val="bg1"/>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27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6357A"/>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43" y="317295"/>
            <a:ext cx="657574" cy="896202"/>
          </a:xfrm>
          <a:prstGeom prst="rect">
            <a:avLst/>
          </a:prstGeom>
        </p:spPr>
      </p:pic>
      <p:sp>
        <p:nvSpPr>
          <p:cNvPr id="6" name="Text Placeholder 5"/>
          <p:cNvSpPr>
            <a:spLocks noGrp="1"/>
          </p:cNvSpPr>
          <p:nvPr>
            <p:ph type="body" sz="quarter" idx="10" hasCustomPrompt="1"/>
          </p:nvPr>
        </p:nvSpPr>
        <p:spPr>
          <a:xfrm>
            <a:off x="433389" y="3075059"/>
            <a:ext cx="5688012" cy="430887"/>
          </a:xfrm>
        </p:spPr>
        <p:txBody>
          <a:bodyPr/>
          <a:lstStyle>
            <a:lvl1pPr>
              <a:defRPr sz="2800" b="1" i="0">
                <a:solidFill>
                  <a:schemeClr val="bg1"/>
                </a:solidFill>
                <a:latin typeface="Calibri" charset="0"/>
                <a:ea typeface="Calibri" charset="0"/>
                <a:cs typeface="Calibri" charset="0"/>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smtClean="0"/>
              <a:t>01 Section Divider</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2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6357A"/>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420137" y="3001827"/>
            <a:ext cx="4211499" cy="589513"/>
          </a:xfrm>
        </p:spPr>
        <p:txBody>
          <a:bodyPr vert="horz" wrap="none" anchor="ctr" anchorCtr="0">
            <a:noAutofit/>
          </a:bodyPr>
          <a:lstStyle>
            <a:lvl1pPr>
              <a:defRPr lang="en-US" sz="2800" b="1" i="0" dirty="0" smtClean="0">
                <a:solidFill>
                  <a:srgbClr val="FDB913"/>
                </a:solidFill>
                <a:latin typeface="Calibri" charset="0"/>
                <a:ea typeface="Calibri" charset="0"/>
                <a:cs typeface="Calibri" charset="0"/>
              </a:defRPr>
            </a:lvl1pPr>
          </a:lstStyle>
          <a:p>
            <a:pPr lvl="0"/>
            <a:r>
              <a:rPr lang="en-US" dirty="0" smtClean="0"/>
              <a:t>Thank You</a:t>
            </a:r>
          </a:p>
        </p:txBody>
      </p:sp>
      <p:sp>
        <p:nvSpPr>
          <p:cNvPr id="21" name="Text Placeholder 20"/>
          <p:cNvSpPr>
            <a:spLocks noGrp="1"/>
          </p:cNvSpPr>
          <p:nvPr>
            <p:ph type="body" sz="quarter" idx="12" hasCustomPrompt="1"/>
          </p:nvPr>
        </p:nvSpPr>
        <p:spPr>
          <a:xfrm>
            <a:off x="433388" y="6327983"/>
            <a:ext cx="4430160" cy="215444"/>
          </a:xfrm>
        </p:spPr>
        <p:txBody>
          <a:bodyPr/>
          <a:lstStyle>
            <a:lvl1pPr>
              <a:defRPr b="0" i="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43" y="317295"/>
            <a:ext cx="657574" cy="896202"/>
          </a:xfrm>
          <a:prstGeom prst="rect">
            <a:avLst/>
          </a:prstGeom>
        </p:spPr>
      </p:pic>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27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15" name="Picture Placeholder 6"/>
          <p:cNvSpPr>
            <a:spLocks noGrp="1"/>
          </p:cNvSpPr>
          <p:nvPr>
            <p:ph type="pic" sz="quarter" idx="10"/>
          </p:nvPr>
        </p:nvSpPr>
        <p:spPr>
          <a:xfrm>
            <a:off x="1" y="0"/>
            <a:ext cx="12242800" cy="215444"/>
          </a:xfrm>
          <a:prstGeom prst="rect">
            <a:avLst/>
          </a:prstGeom>
        </p:spPr>
        <p:txBody>
          <a:bodyPr/>
          <a:lstStyle>
            <a:lvl1pPr>
              <a:defRPr b="0" i="0">
                <a:latin typeface="Calibri Regular" charset="0"/>
                <a:cs typeface="Calibri Regular" charset="0"/>
              </a:defRPr>
            </a:lvl1pPr>
          </a:lstStyle>
          <a:p>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_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43" y="317295"/>
            <a:ext cx="657574" cy="896202"/>
          </a:xfrm>
          <a:prstGeom prst="rect">
            <a:avLst/>
          </a:prstGeom>
        </p:spPr>
      </p:pic>
      <p:sp>
        <p:nvSpPr>
          <p:cNvPr id="3" name="Text Placeholder 2"/>
          <p:cNvSpPr>
            <a:spLocks noGrp="1"/>
          </p:cNvSpPr>
          <p:nvPr>
            <p:ph type="body" sz="quarter" idx="13"/>
          </p:nvPr>
        </p:nvSpPr>
        <p:spPr>
          <a:xfrm>
            <a:off x="433389" y="1921979"/>
            <a:ext cx="5688012" cy="861774"/>
          </a:xfrm>
          <a:prstGeom prst="rect">
            <a:avLst/>
          </a:prstGeom>
        </p:spPr>
        <p:txBody>
          <a:bodyPr lIns="0" tIns="0" rIns="0" bIns="0"/>
          <a:lstStyle>
            <a:lvl1pPr marL="0" indent="0">
              <a:buNone/>
              <a:defRPr sz="2800" b="0" i="0">
                <a:solidFill>
                  <a:srgbClr val="06357A"/>
                </a:solidFill>
                <a:latin typeface="Calibri" charset="0"/>
                <a:ea typeface="Calibri" charset="0"/>
                <a:cs typeface="Calibri" charset="0"/>
              </a:defRPr>
            </a:lvl1pPr>
            <a:lvl2pPr marL="446071" indent="-446071">
              <a:buFont typeface="+mj-lt"/>
              <a:buAutoNum type="arabicPeriod"/>
              <a:tabLst/>
              <a:defRPr sz="2800" b="1" i="0">
                <a:solidFill>
                  <a:srgbClr val="06357A"/>
                </a:solidFill>
                <a:latin typeface="Calibri" charset="0"/>
                <a:ea typeface="Calibri" charset="0"/>
                <a:cs typeface="Calibri" charset="0"/>
              </a:defRPr>
            </a:lvl2pPr>
            <a:lvl3pPr>
              <a:defRPr sz="2800">
                <a:solidFill>
                  <a:schemeClr val="bg1"/>
                </a:solidFill>
                <a:latin typeface="Arial" charset="0"/>
                <a:ea typeface="Arial" charset="0"/>
                <a:cs typeface="Arial" charset="0"/>
              </a:defRPr>
            </a:lvl3pPr>
            <a:lvl4pPr>
              <a:defRPr sz="2800">
                <a:solidFill>
                  <a:schemeClr val="bg1"/>
                </a:solidFill>
                <a:latin typeface="Arial" charset="0"/>
                <a:ea typeface="Arial" charset="0"/>
                <a:cs typeface="Arial" charset="0"/>
              </a:defRPr>
            </a:lvl4pPr>
            <a:lvl5pPr>
              <a:defRPr sz="2800">
                <a:solidFill>
                  <a:schemeClr val="bg1"/>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27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_content">
    <p:spTree>
      <p:nvGrpSpPr>
        <p:cNvPr id="1" name=""/>
        <p:cNvGrpSpPr/>
        <p:nvPr/>
      </p:nvGrpSpPr>
      <p:grpSpPr>
        <a:xfrm>
          <a:off x="0" y="0"/>
          <a:ext cx="0" cy="0"/>
          <a:chOff x="0" y="0"/>
          <a:chExt cx="0" cy="0"/>
        </a:xfrm>
      </p:grpSpPr>
      <p:sp>
        <p:nvSpPr>
          <p:cNvPr id="12" name="object 3"/>
          <p:cNvSpPr/>
          <p:nvPr userDrawn="1"/>
        </p:nvSpPr>
        <p:spPr>
          <a:xfrm>
            <a:off x="447399" y="3114263"/>
            <a:ext cx="3538800" cy="3032125"/>
          </a:xfrm>
          <a:custGeom>
            <a:avLst/>
            <a:gdLst/>
            <a:ahLst/>
            <a:cxnLst/>
            <a:rect l="l" t="t" r="r" b="b"/>
            <a:pathLst>
              <a:path w="3529965" h="3032125">
                <a:moveTo>
                  <a:pt x="0" y="3031807"/>
                </a:moveTo>
                <a:lnTo>
                  <a:pt x="3529672" y="3031807"/>
                </a:lnTo>
                <a:lnTo>
                  <a:pt x="3529672" y="0"/>
                </a:lnTo>
                <a:lnTo>
                  <a:pt x="0" y="0"/>
                </a:lnTo>
                <a:lnTo>
                  <a:pt x="0" y="3031807"/>
                </a:lnTo>
                <a:close/>
              </a:path>
            </a:pathLst>
          </a:custGeom>
          <a:solidFill>
            <a:srgbClr val="FFAA7B"/>
          </a:solidFill>
        </p:spPr>
        <p:txBody>
          <a:bodyPr wrap="square" lIns="0" tIns="0" rIns="0" bIns="0" rtlCol="0"/>
          <a:lstStyle/>
          <a:p>
            <a:endParaRPr sz="1800"/>
          </a:p>
        </p:txBody>
      </p:sp>
      <p:sp>
        <p:nvSpPr>
          <p:cNvPr id="42" name="Picture Placeholder 38"/>
          <p:cNvSpPr>
            <a:spLocks noGrp="1"/>
          </p:cNvSpPr>
          <p:nvPr>
            <p:ph type="pic" sz="quarter" idx="13"/>
          </p:nvPr>
        </p:nvSpPr>
        <p:spPr>
          <a:xfrm>
            <a:off x="1712799" y="3312836"/>
            <a:ext cx="1008000" cy="1008000"/>
          </a:xfrm>
          <a:prstGeom prst="rect">
            <a:avLst/>
          </a:prstGeom>
          <a:noFill/>
        </p:spPr>
        <p:txBody>
          <a:bodyPr/>
          <a:lstStyle>
            <a:lvl1pPr marL="0" indent="0">
              <a:buNone/>
              <a:defRPr sz="1400"/>
            </a:lvl1pPr>
          </a:lstStyle>
          <a:p>
            <a:endParaRPr lang="en-US" dirty="0"/>
          </a:p>
        </p:txBody>
      </p:sp>
      <p:sp>
        <p:nvSpPr>
          <p:cNvPr id="39" name="Picture Placeholder 38"/>
          <p:cNvSpPr>
            <a:spLocks noGrp="1"/>
          </p:cNvSpPr>
          <p:nvPr>
            <p:ph type="pic" sz="quarter" idx="10"/>
          </p:nvPr>
        </p:nvSpPr>
        <p:spPr>
          <a:xfrm>
            <a:off x="447399" y="1218993"/>
            <a:ext cx="3538800" cy="1895268"/>
          </a:xfrm>
          <a:prstGeom prst="rect">
            <a:avLst/>
          </a:prstGeom>
          <a:solidFill>
            <a:schemeClr val="bg1">
              <a:lumMod val="95000"/>
            </a:schemeClr>
          </a:solidFill>
        </p:spPr>
        <p:txBody>
          <a:bodyPr/>
          <a:lstStyle>
            <a:lvl1pPr marL="0" indent="0">
              <a:buNone/>
              <a:defRPr/>
            </a:lvl1pPr>
          </a:lstStyle>
          <a:p>
            <a:endParaRPr lang="en-US"/>
          </a:p>
        </p:txBody>
      </p:sp>
      <p:sp>
        <p:nvSpPr>
          <p:cNvPr id="40" name="Picture Placeholder 38"/>
          <p:cNvSpPr>
            <a:spLocks noGrp="1"/>
          </p:cNvSpPr>
          <p:nvPr>
            <p:ph type="pic" sz="quarter" idx="11"/>
          </p:nvPr>
        </p:nvSpPr>
        <p:spPr>
          <a:xfrm>
            <a:off x="4364424" y="1205741"/>
            <a:ext cx="3538800" cy="1895268"/>
          </a:xfrm>
          <a:prstGeom prst="rect">
            <a:avLst/>
          </a:prstGeom>
          <a:solidFill>
            <a:schemeClr val="bg1">
              <a:lumMod val="95000"/>
            </a:schemeClr>
          </a:solidFill>
        </p:spPr>
        <p:txBody>
          <a:bodyPr/>
          <a:lstStyle>
            <a:lvl1pPr marL="0" indent="0">
              <a:buNone/>
              <a:defRPr/>
            </a:lvl1pPr>
          </a:lstStyle>
          <a:p>
            <a:endParaRPr lang="en-US"/>
          </a:p>
        </p:txBody>
      </p:sp>
      <p:sp>
        <p:nvSpPr>
          <p:cNvPr id="41" name="Picture Placeholder 38"/>
          <p:cNvSpPr>
            <a:spLocks noGrp="1"/>
          </p:cNvSpPr>
          <p:nvPr>
            <p:ph type="pic" sz="quarter" idx="12"/>
          </p:nvPr>
        </p:nvSpPr>
        <p:spPr>
          <a:xfrm>
            <a:off x="8266024" y="1205741"/>
            <a:ext cx="3538800" cy="1895268"/>
          </a:xfrm>
          <a:prstGeom prst="rect">
            <a:avLst/>
          </a:prstGeom>
          <a:solidFill>
            <a:schemeClr val="bg1">
              <a:lumMod val="95000"/>
            </a:schemeClr>
          </a:solidFill>
        </p:spPr>
        <p:txBody>
          <a:bodyPr/>
          <a:lstStyle>
            <a:lvl1pPr marL="0" indent="0">
              <a:buNone/>
              <a:defRPr/>
            </a:lvl1pPr>
          </a:lstStyle>
          <a:p>
            <a:endParaRPr lang="en-US"/>
          </a:p>
        </p:txBody>
      </p:sp>
      <p:sp>
        <p:nvSpPr>
          <p:cNvPr id="10"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13" name="object 4"/>
          <p:cNvSpPr/>
          <p:nvPr userDrawn="1"/>
        </p:nvSpPr>
        <p:spPr>
          <a:xfrm>
            <a:off x="4364424" y="3105139"/>
            <a:ext cx="3538800" cy="3032125"/>
          </a:xfrm>
          <a:custGeom>
            <a:avLst/>
            <a:gdLst/>
            <a:ahLst/>
            <a:cxnLst/>
            <a:rect l="l" t="t" r="r" b="b"/>
            <a:pathLst>
              <a:path w="3529965" h="3032125">
                <a:moveTo>
                  <a:pt x="0" y="3031807"/>
                </a:moveTo>
                <a:lnTo>
                  <a:pt x="3529672" y="3031807"/>
                </a:lnTo>
                <a:lnTo>
                  <a:pt x="3529672" y="0"/>
                </a:lnTo>
                <a:lnTo>
                  <a:pt x="0" y="0"/>
                </a:lnTo>
                <a:lnTo>
                  <a:pt x="0" y="3031807"/>
                </a:lnTo>
                <a:close/>
              </a:path>
            </a:pathLst>
          </a:custGeom>
          <a:solidFill>
            <a:srgbClr val="ECECEC"/>
          </a:solidFill>
        </p:spPr>
        <p:txBody>
          <a:bodyPr wrap="square" lIns="0" tIns="0" rIns="0" bIns="0" rtlCol="0"/>
          <a:lstStyle/>
          <a:p>
            <a:endParaRPr sz="1800"/>
          </a:p>
        </p:txBody>
      </p:sp>
      <p:sp>
        <p:nvSpPr>
          <p:cNvPr id="14" name="object 5"/>
          <p:cNvSpPr/>
          <p:nvPr userDrawn="1"/>
        </p:nvSpPr>
        <p:spPr>
          <a:xfrm>
            <a:off x="8267825" y="3105139"/>
            <a:ext cx="3535200" cy="3032125"/>
          </a:xfrm>
          <a:custGeom>
            <a:avLst/>
            <a:gdLst/>
            <a:ahLst/>
            <a:cxnLst/>
            <a:rect l="l" t="t" r="r" b="b"/>
            <a:pathLst>
              <a:path w="3529965" h="3032125">
                <a:moveTo>
                  <a:pt x="0" y="3031807"/>
                </a:moveTo>
                <a:lnTo>
                  <a:pt x="3529672" y="3031807"/>
                </a:lnTo>
                <a:lnTo>
                  <a:pt x="3529672" y="0"/>
                </a:lnTo>
                <a:lnTo>
                  <a:pt x="0" y="0"/>
                </a:lnTo>
                <a:lnTo>
                  <a:pt x="0" y="3031807"/>
                </a:lnTo>
                <a:close/>
              </a:path>
            </a:pathLst>
          </a:custGeom>
          <a:solidFill>
            <a:srgbClr val="99D6EA"/>
          </a:solidFill>
        </p:spPr>
        <p:txBody>
          <a:bodyPr wrap="square" lIns="0" tIns="0" rIns="0" bIns="0" rtlCol="0"/>
          <a:lstStyle/>
          <a:p>
            <a:endParaRPr sz="1800"/>
          </a:p>
        </p:txBody>
      </p:sp>
      <p:sp>
        <p:nvSpPr>
          <p:cNvPr id="43" name="Picture Placeholder 38"/>
          <p:cNvSpPr>
            <a:spLocks noGrp="1"/>
          </p:cNvSpPr>
          <p:nvPr>
            <p:ph type="pic" sz="quarter" idx="14"/>
          </p:nvPr>
        </p:nvSpPr>
        <p:spPr>
          <a:xfrm>
            <a:off x="5629824" y="3312836"/>
            <a:ext cx="1008000" cy="1008000"/>
          </a:xfrm>
          <a:prstGeom prst="rect">
            <a:avLst/>
          </a:prstGeom>
          <a:noFill/>
        </p:spPr>
        <p:txBody>
          <a:bodyPr/>
          <a:lstStyle>
            <a:lvl1pPr marL="0" indent="0">
              <a:buNone/>
              <a:defRPr sz="1400"/>
            </a:lvl1pPr>
          </a:lstStyle>
          <a:p>
            <a:endParaRPr lang="en-US"/>
          </a:p>
        </p:txBody>
      </p:sp>
      <p:sp>
        <p:nvSpPr>
          <p:cNvPr id="44" name="Picture Placeholder 38"/>
          <p:cNvSpPr>
            <a:spLocks noGrp="1"/>
          </p:cNvSpPr>
          <p:nvPr>
            <p:ph type="pic" sz="quarter" idx="15"/>
          </p:nvPr>
        </p:nvSpPr>
        <p:spPr>
          <a:xfrm>
            <a:off x="9531424" y="3312836"/>
            <a:ext cx="1008000" cy="1008000"/>
          </a:xfrm>
          <a:prstGeom prst="rect">
            <a:avLst/>
          </a:prstGeom>
          <a:noFill/>
        </p:spPr>
        <p:txBody>
          <a:bodyPr/>
          <a:lstStyle>
            <a:lvl1pPr marL="0" indent="0">
              <a:buNone/>
              <a:defRPr sz="1400"/>
            </a:lvl1pPr>
          </a:lstStyle>
          <a:p>
            <a:endParaRPr lang="en-US"/>
          </a:p>
        </p:txBody>
      </p:sp>
      <p:sp>
        <p:nvSpPr>
          <p:cNvPr id="46" name="Text Placeholder 45"/>
          <p:cNvSpPr>
            <a:spLocks noGrp="1"/>
          </p:cNvSpPr>
          <p:nvPr>
            <p:ph type="body" sz="quarter" idx="16"/>
          </p:nvPr>
        </p:nvSpPr>
        <p:spPr>
          <a:xfrm>
            <a:off x="454365" y="4572624"/>
            <a:ext cx="3524870" cy="697627"/>
          </a:xfrm>
          <a:prstGeom prst="rect">
            <a:avLst/>
          </a:prstGeom>
        </p:spPr>
        <p:txBody>
          <a:bodyPr/>
          <a:lstStyle>
            <a:lvl1pPr marL="6350" indent="0" algn="ctr">
              <a:buNone/>
              <a:tabLst/>
              <a:defRPr sz="1800" b="1" i="0">
                <a:solidFill>
                  <a:srgbClr val="06357A"/>
                </a:solidFill>
                <a:latin typeface="Calibri" charset="0"/>
                <a:ea typeface="Calibri" charset="0"/>
                <a:cs typeface="Calibri" charset="0"/>
              </a:defRPr>
            </a:lvl1pPr>
            <a:lvl2pPr marL="6350" indent="0" algn="ctr">
              <a:spcBef>
                <a:spcPts val="1600"/>
              </a:spcBef>
              <a:buNone/>
              <a:tabLst/>
              <a:defRPr sz="1400" b="0" i="0">
                <a:solidFill>
                  <a:srgbClr val="06357A"/>
                </a:solidFill>
                <a:latin typeface="Calibri" charset="0"/>
                <a:ea typeface="Calibri" charset="0"/>
                <a:cs typeface="Calibri" charset="0"/>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47" name="Text Placeholder 45"/>
          <p:cNvSpPr>
            <a:spLocks noGrp="1"/>
          </p:cNvSpPr>
          <p:nvPr>
            <p:ph type="body" sz="quarter" idx="17"/>
          </p:nvPr>
        </p:nvSpPr>
        <p:spPr>
          <a:xfrm>
            <a:off x="4371390" y="4572624"/>
            <a:ext cx="3524870" cy="697627"/>
          </a:xfrm>
          <a:prstGeom prst="rect">
            <a:avLst/>
          </a:prstGeom>
        </p:spPr>
        <p:txBody>
          <a:bodyPr/>
          <a:lstStyle>
            <a:lvl1pPr marL="6350" indent="0" algn="ctr">
              <a:buNone/>
              <a:tabLst/>
              <a:defRPr sz="1800" b="1" i="0">
                <a:solidFill>
                  <a:srgbClr val="06357A"/>
                </a:solidFill>
                <a:latin typeface="Calibri" charset="0"/>
                <a:ea typeface="Calibri" charset="0"/>
                <a:cs typeface="Calibri" charset="0"/>
              </a:defRPr>
            </a:lvl1pPr>
            <a:lvl2pPr marL="6350" indent="0" algn="ctr">
              <a:spcBef>
                <a:spcPts val="1600"/>
              </a:spcBef>
              <a:buNone/>
              <a:tabLst/>
              <a:defRPr sz="1400" b="0" i="0">
                <a:solidFill>
                  <a:srgbClr val="06357A"/>
                </a:solidFill>
                <a:latin typeface="Calibri" charset="0"/>
                <a:ea typeface="Calibri" charset="0"/>
                <a:cs typeface="Calibri" charset="0"/>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48" name="Text Placeholder 45"/>
          <p:cNvSpPr>
            <a:spLocks noGrp="1"/>
          </p:cNvSpPr>
          <p:nvPr>
            <p:ph type="body" sz="quarter" idx="18"/>
          </p:nvPr>
        </p:nvSpPr>
        <p:spPr>
          <a:xfrm>
            <a:off x="8266632" y="4572624"/>
            <a:ext cx="3524870" cy="697627"/>
          </a:xfrm>
          <a:prstGeom prst="rect">
            <a:avLst/>
          </a:prstGeom>
        </p:spPr>
        <p:txBody>
          <a:bodyPr/>
          <a:lstStyle>
            <a:lvl1pPr marL="6350" indent="0" algn="ctr">
              <a:buNone/>
              <a:tabLst/>
              <a:defRPr sz="1800" b="1" i="0">
                <a:solidFill>
                  <a:srgbClr val="06357A"/>
                </a:solidFill>
                <a:latin typeface="Calibri" charset="0"/>
                <a:ea typeface="Calibri" charset="0"/>
                <a:cs typeface="Calibri" charset="0"/>
              </a:defRPr>
            </a:lvl1pPr>
            <a:lvl2pPr marL="6350" indent="0" algn="ctr">
              <a:spcBef>
                <a:spcPts val="1600"/>
              </a:spcBef>
              <a:buNone/>
              <a:tabLst/>
              <a:defRPr sz="1400" b="0" i="0">
                <a:solidFill>
                  <a:srgbClr val="06357A"/>
                </a:solidFill>
                <a:latin typeface="Calibri" charset="0"/>
                <a:ea typeface="Calibri" charset="0"/>
                <a:cs typeface="Calibri" charset="0"/>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Tree>
  </p:cSld>
  <p:clrMapOvr>
    <a:masterClrMapping/>
  </p:clrMapOvr>
  <p:transition spd="slow">
    <p:push dir="u"/>
  </p:transition>
  <p:extLst mod="1">
    <p:ext uri="{DCECCB84-F9BA-43D5-87BE-67443E8EF086}">
      <p15:sldGuideLst xmlns:p15="http://schemas.microsoft.com/office/powerpoint/2012/main">
        <p15:guide id="1" orient="horz" pos="2156" userDrawn="1">
          <p15:clr>
            <a:srgbClr val="FBAE40"/>
          </p15:clr>
        </p15:guide>
        <p15:guide id="2" pos="3856" userDrawn="1">
          <p15:clr>
            <a:srgbClr val="FBAE40"/>
          </p15:clr>
        </p15:guide>
        <p15:guide id="3" pos="630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1" name="Holder 2"/>
          <p:cNvSpPr>
            <a:spLocks noGrp="1"/>
          </p:cNvSpPr>
          <p:nvPr>
            <p:ph type="title"/>
          </p:nvPr>
        </p:nvSpPr>
        <p:spPr>
          <a:xfrm>
            <a:off x="433389" y="262942"/>
            <a:ext cx="10577086" cy="532191"/>
          </a:xfrm>
          <a:prstGeom prst="rect">
            <a:avLst/>
          </a:prstGeom>
        </p:spPr>
        <p:txBody>
          <a:bodyPr lIns="0" tIns="0" rIns="0" bIns="0">
            <a:noAutofit/>
          </a:bodyPr>
          <a:lstStyle>
            <a:lvl1pPr>
              <a:defRPr sz="2800" b="1" i="0">
                <a:solidFill>
                  <a:srgbClr val="06357A"/>
                </a:solidFill>
                <a:latin typeface="Calibri" charset="0"/>
                <a:ea typeface="Calibri" charset="0"/>
                <a:cs typeface="Calibri" charset="0"/>
              </a:defRPr>
            </a:lvl1pPr>
          </a:lstStyle>
          <a:p>
            <a:pPr rtl="0"/>
            <a:endParaRPr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5400" y="311168"/>
            <a:ext cx="340252" cy="463726"/>
          </a:xfrm>
          <a:prstGeom prst="rect">
            <a:avLst/>
          </a:prstGeom>
        </p:spPr>
      </p:pic>
      <p:sp>
        <p:nvSpPr>
          <p:cNvPr id="21" name="Text Placeholder 18"/>
          <p:cNvSpPr>
            <a:spLocks noGrp="1"/>
          </p:cNvSpPr>
          <p:nvPr>
            <p:ph type="body" sz="quarter" idx="10" hasCustomPrompt="1"/>
          </p:nvPr>
        </p:nvSpPr>
        <p:spPr>
          <a:xfrm>
            <a:off x="433388" y="4594671"/>
            <a:ext cx="11341100" cy="1564304"/>
          </a:xfrm>
          <a:prstGeom prst="rect">
            <a:avLst/>
          </a:prstGeom>
        </p:spPr>
        <p:txBody>
          <a:bodyPr numCol="2" spcCol="360000"/>
          <a:lstStyle>
            <a:lvl1pPr marL="12776" marR="5110" indent="0">
              <a:lnSpc>
                <a:spcPct val="100000"/>
              </a:lnSpc>
              <a:spcBef>
                <a:spcPts val="101"/>
              </a:spcBef>
              <a:spcAft>
                <a:spcPts val="600"/>
              </a:spcAft>
              <a:buFont typeface="Arial" charset="0"/>
              <a:buNone/>
              <a:defRPr b="0" i="0" baseline="0">
                <a:solidFill>
                  <a:srgbClr val="06357A"/>
                </a:solidFill>
                <a:latin typeface="Calibri Regular" charset="0"/>
                <a:ea typeface="Calibri" charset="0"/>
                <a:cs typeface="Calibri Regular" charset="0"/>
              </a:defRPr>
            </a:lvl1pPr>
          </a:lstStyle>
          <a:p>
            <a:pPr marL="12700" marR="5080">
              <a:lnSpc>
                <a:spcPct val="100000"/>
              </a:lnSpc>
              <a:spcBef>
                <a:spcPts val="100"/>
              </a:spcBef>
            </a:pPr>
            <a:r>
              <a:rPr lang="en-US" sz="1400" spc="-5" dirty="0" smtClean="0">
                <a:solidFill>
                  <a:srgbClr val="06357A"/>
                </a:solidFill>
                <a:latin typeface="Arial"/>
                <a:cs typeface="Arial"/>
              </a:rPr>
              <a:t>1st bullet point</a:t>
            </a:r>
          </a:p>
          <a:p>
            <a:pPr marL="12700" marR="5080">
              <a:lnSpc>
                <a:spcPct val="100000"/>
              </a:lnSpc>
              <a:spcBef>
                <a:spcPts val="100"/>
              </a:spcBef>
            </a:pPr>
            <a:r>
              <a:rPr lang="en-US" sz="1400" spc="-5" dirty="0" err="1" smtClean="0">
                <a:solidFill>
                  <a:srgbClr val="06357A"/>
                </a:solidFill>
                <a:latin typeface="Arial"/>
                <a:cs typeface="Arial"/>
              </a:rPr>
              <a:t>Sfsdfsf</a:t>
            </a:r>
            <a:endParaRPr lang="en-US" sz="1400" spc="-5" dirty="0" smtClean="0">
              <a:solidFill>
                <a:srgbClr val="06357A"/>
              </a:solidFill>
              <a:latin typeface="Arial"/>
              <a:cs typeface="Arial"/>
            </a:endParaRPr>
          </a:p>
          <a:p>
            <a:pPr marL="12700" marR="5080">
              <a:lnSpc>
                <a:spcPct val="100000"/>
              </a:lnSpc>
              <a:spcBef>
                <a:spcPts val="100"/>
              </a:spcBef>
            </a:pPr>
            <a:r>
              <a:rPr lang="en-US" sz="1400" spc="-5" dirty="0" err="1" smtClean="0">
                <a:solidFill>
                  <a:srgbClr val="06357A"/>
                </a:solidFill>
                <a:latin typeface="Arial"/>
                <a:cs typeface="Arial"/>
              </a:rPr>
              <a:t>Sfasdfsdf</a:t>
            </a:r>
            <a:endParaRPr lang="en-US" sz="1400" spc="-5" dirty="0" smtClean="0">
              <a:solidFill>
                <a:srgbClr val="06357A"/>
              </a:solidFill>
              <a:latin typeface="Arial"/>
              <a:cs typeface="Arial"/>
            </a:endParaRPr>
          </a:p>
          <a:p>
            <a:pPr marL="12700" marR="5080">
              <a:lnSpc>
                <a:spcPct val="100000"/>
              </a:lnSpc>
              <a:spcBef>
                <a:spcPts val="100"/>
              </a:spcBef>
            </a:pPr>
            <a:r>
              <a:rPr lang="en-US" sz="1400" dirty="0" err="1" smtClean="0">
                <a:latin typeface="Arial"/>
                <a:cs typeface="Arial"/>
              </a:rPr>
              <a:t>sdfasfsf</a:t>
            </a:r>
            <a:endParaRPr lang="en-US" sz="1400" dirty="0" smtClean="0">
              <a:latin typeface="Arial"/>
              <a:cs typeface="Arial"/>
            </a:endParaRPr>
          </a:p>
          <a:p>
            <a:pPr marL="12700" marR="5080">
              <a:lnSpc>
                <a:spcPct val="100000"/>
              </a:lnSpc>
              <a:spcBef>
                <a:spcPts val="100"/>
              </a:spcBef>
            </a:pPr>
            <a:r>
              <a:rPr lang="en-US" sz="1400" dirty="0" err="1" smtClean="0">
                <a:latin typeface="Arial"/>
                <a:cs typeface="Arial"/>
              </a:rPr>
              <a:t>Sadfsfsfasf</a:t>
            </a:r>
            <a:endParaRPr lang="en-US" sz="1400" dirty="0" smtClean="0">
              <a:latin typeface="Arial"/>
              <a:cs typeface="Arial"/>
            </a:endParaRPr>
          </a:p>
          <a:p>
            <a:pPr marL="12700" marR="5080">
              <a:lnSpc>
                <a:spcPct val="100000"/>
              </a:lnSpc>
              <a:spcBef>
                <a:spcPts val="100"/>
              </a:spcBef>
            </a:pPr>
            <a:r>
              <a:rPr lang="en-US" sz="1400" dirty="0" err="1" smtClean="0">
                <a:latin typeface="Arial"/>
                <a:cs typeface="Arial"/>
              </a:rPr>
              <a:t>Sadfsafsdf</a:t>
            </a:r>
            <a:endParaRPr lang="en-US" sz="1400" dirty="0" smtClean="0">
              <a:latin typeface="Arial"/>
              <a:cs typeface="Arial"/>
            </a:endParaRPr>
          </a:p>
          <a:p>
            <a:pPr marL="12700" marR="5080">
              <a:lnSpc>
                <a:spcPct val="100000"/>
              </a:lnSpc>
              <a:spcBef>
                <a:spcPts val="100"/>
              </a:spcBef>
            </a:pPr>
            <a:r>
              <a:rPr lang="en-US" sz="1400" dirty="0" err="1" smtClean="0">
                <a:latin typeface="Arial"/>
                <a:cs typeface="Arial"/>
              </a:rPr>
              <a:t>asdfsfsdfasfd</a:t>
            </a:r>
            <a:endParaRPr lang="en-US" sz="1400" dirty="0">
              <a:latin typeface="Arial"/>
              <a:cs typeface="Arial"/>
            </a:endParaRPr>
          </a:p>
        </p:txBody>
      </p:sp>
      <p:sp>
        <p:nvSpPr>
          <p:cNvPr id="9" name="Footer Placeholder 14"/>
          <p:cNvSpPr>
            <a:spLocks noGrp="1"/>
          </p:cNvSpPr>
          <p:nvPr>
            <p:ph type="ftr" sz="quarter" idx="3"/>
          </p:nvPr>
        </p:nvSpPr>
        <p:spPr>
          <a:xfrm>
            <a:off x="450575" y="6591229"/>
            <a:ext cx="4130675" cy="165735"/>
          </a:xfrm>
          <a:prstGeom prst="rect">
            <a:avLst/>
          </a:prstGeom>
        </p:spPr>
        <p:txBody>
          <a:bodyPr vert="horz" lIns="0" tIns="0" rIns="0" bIns="0" rtlCol="0" anchor="ctr"/>
          <a:lstStyle>
            <a:lvl1pPr algn="l">
              <a:defRPr sz="800">
                <a:solidFill>
                  <a:srgbClr val="06357A"/>
                </a:solidFill>
              </a:defRPr>
            </a:lvl1pPr>
          </a:lstStyle>
          <a:p>
            <a:r>
              <a:rPr lang="en-US" dirty="0" smtClean="0"/>
              <a:t>Presentation Title goes here </a:t>
            </a:r>
            <a:endParaRPr lang="en-US" dirty="0"/>
          </a:p>
        </p:txBody>
      </p:sp>
    </p:spTree>
  </p:cSld>
  <p:clrMapOvr>
    <a:masterClrMapping/>
  </p:clrMapOvr>
  <p:transition spd="slow">
    <p:push dir="u"/>
  </p:transition>
  <p:extLst mod="1">
    <p:ext uri="{DCECCB84-F9BA-43D5-87BE-67443E8EF086}">
      <p15:sldGuideLst xmlns:p15="http://schemas.microsoft.com/office/powerpoint/2012/main">
        <p15:guide id="1" orient="horz" pos="206" userDrawn="1">
          <p15:clr>
            <a:srgbClr val="FBAE40"/>
          </p15:clr>
        </p15:guide>
        <p15:guide id="2" pos="3856" userDrawn="1">
          <p15:clr>
            <a:srgbClr val="FBAE40"/>
          </p15:clr>
        </p15:guide>
        <p15:guide id="3" pos="7417" userDrawn="1">
          <p15:clr>
            <a:srgbClr val="FBAE40"/>
          </p15:clr>
        </p15:guide>
        <p15:guide id="4" pos="27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357A"/>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863" y="687009"/>
            <a:ext cx="10775510" cy="369332"/>
          </a:xfrm>
          <a:prstGeom prst="rect">
            <a:avLst/>
          </a:prstGeom>
        </p:spPr>
        <p:txBody>
          <a:bodyPr wrap="square" lIns="0" tIns="0" rIns="0" bIns="0">
            <a:spAutoFit/>
          </a:bodyPr>
          <a:lstStyle>
            <a:lvl1pPr>
              <a:defRPr sz="2400" b="1" i="0">
                <a:solidFill>
                  <a:srgbClr val="06357A"/>
                </a:solidFill>
                <a:latin typeface="Arial"/>
                <a:cs typeface="Arial"/>
              </a:defRPr>
            </a:lvl1pPr>
          </a:lstStyle>
          <a:p>
            <a:pPr rtl="0"/>
            <a:endParaRPr dirty="0"/>
          </a:p>
        </p:txBody>
      </p:sp>
      <p:sp>
        <p:nvSpPr>
          <p:cNvPr id="3" name="Holder 3"/>
          <p:cNvSpPr>
            <a:spLocks noGrp="1"/>
          </p:cNvSpPr>
          <p:nvPr>
            <p:ph type="body" idx="1"/>
          </p:nvPr>
        </p:nvSpPr>
        <p:spPr>
          <a:xfrm>
            <a:off x="545049" y="2287346"/>
            <a:ext cx="11152700" cy="215444"/>
          </a:xfrm>
          <a:prstGeom prst="rect">
            <a:avLst/>
          </a:prstGeom>
        </p:spPr>
        <p:txBody>
          <a:bodyPr wrap="square" lIns="0" tIns="0" rIns="0" bIns="0">
            <a:spAutoFit/>
          </a:bodyPr>
          <a:lstStyle>
            <a:lvl1pPr>
              <a:defRPr sz="1400" b="0" i="0">
                <a:solidFill>
                  <a:srgbClr val="06357A"/>
                </a:solidFill>
                <a:latin typeface="Arial"/>
                <a:cs typeface="Arial"/>
              </a:defRPr>
            </a:lvl1pPr>
          </a:lstStyle>
          <a:p>
            <a:pPr marL="0" algn="l" rtl="0"/>
            <a:endParaRPr dirty="0"/>
          </a:p>
        </p:txBody>
      </p:sp>
      <p:sp>
        <p:nvSpPr>
          <p:cNvPr id="7" name="TextBox 6"/>
          <p:cNvSpPr txBox="1"/>
          <p:nvPr userDrawn="1"/>
        </p:nvSpPr>
        <p:spPr>
          <a:xfrm>
            <a:off x="450575" y="6612838"/>
            <a:ext cx="4790661" cy="123111"/>
          </a:xfrm>
          <a:prstGeom prst="rect">
            <a:avLst/>
          </a:prstGeom>
          <a:noFill/>
        </p:spPr>
        <p:txBody>
          <a:bodyPr wrap="square" lIns="0" tIns="0" rIns="0" bIns="0" rtlCol="0">
            <a:spAutoFit/>
          </a:bodyPr>
          <a:lstStyle/>
          <a:p>
            <a:r>
              <a:rPr lang="en-US" sz="800" b="0" i="0" dirty="0" smtClean="0">
                <a:solidFill>
                  <a:srgbClr val="06357A"/>
                </a:solidFill>
                <a:latin typeface="Calibri" charset="0"/>
                <a:ea typeface="Calibri" charset="0"/>
                <a:cs typeface="Calibri" charset="0"/>
              </a:rPr>
              <a:t>Presentation Title</a:t>
            </a:r>
            <a:endParaRPr lang="en-US" sz="800" b="0" i="0" dirty="0">
              <a:solidFill>
                <a:srgbClr val="06357A"/>
              </a:solidFill>
              <a:latin typeface="Calibri" charset="0"/>
              <a:ea typeface="Calibri" charset="0"/>
              <a:cs typeface="Calibri" charset="0"/>
            </a:endParaRPr>
          </a:p>
        </p:txBody>
      </p:sp>
      <p:sp>
        <p:nvSpPr>
          <p:cNvPr id="8" name="Rectangle 7"/>
          <p:cNvSpPr/>
          <p:nvPr userDrawn="1"/>
        </p:nvSpPr>
        <p:spPr>
          <a:xfrm>
            <a:off x="10691334" y="6612838"/>
            <a:ext cx="1109512" cy="122519"/>
          </a:xfrm>
          <a:prstGeom prst="rect">
            <a:avLst/>
          </a:prstGeom>
        </p:spPr>
        <p:txBody>
          <a:bodyPr wrap="square" lIns="0" tIns="0" rIns="0" bIns="0">
            <a:spAutoFit/>
          </a:bodyPr>
          <a:lstStyle/>
          <a:p>
            <a:pPr algn="r"/>
            <a:fld id="{2C4D2139-1FB5-4E4D-8F6C-D7E4089A7777}" type="slidenum">
              <a:rPr lang="en-US" sz="800" b="0" i="0" smtClean="0">
                <a:solidFill>
                  <a:srgbClr val="06357A"/>
                </a:solidFill>
                <a:latin typeface="Calibri" charset="0"/>
                <a:ea typeface="Calibri" charset="0"/>
                <a:cs typeface="Calibri" charset="0"/>
              </a:rPr>
              <a:pPr algn="r"/>
              <a:t>‹#›</a:t>
            </a:fld>
            <a:endParaRPr lang="en-US" sz="800" b="0" i="0" dirty="0">
              <a:solidFill>
                <a:srgbClr val="06357A"/>
              </a:solidFill>
              <a:latin typeface="Calibri" charset="0"/>
              <a:ea typeface="Calibri" charset="0"/>
              <a:cs typeface="Calibri" charset="0"/>
            </a:endParaRP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 id="2147483668" r:id="rId4"/>
    <p:sldLayoutId id="2147483687" r:id="rId5"/>
    <p:sldLayoutId id="2147483678" r:id="rId6"/>
  </p:sldLayoutIdLst>
  <p:transition spd="slow">
    <p:push dir="u"/>
  </p:transition>
  <p:hf hdr="0" dt="0"/>
  <p:txStyles>
    <p:titleStyle>
      <a:lvl1pPr>
        <a:defRPr b="0" i="0">
          <a:solidFill>
            <a:schemeClr val="bg1"/>
          </a:solidFill>
          <a:latin typeface="Calibri Regular" charset="0"/>
          <a:ea typeface="Calibri" charset="0"/>
          <a:cs typeface="Calibri Regular" charset="0"/>
        </a:defRPr>
      </a:lvl1pPr>
    </p:titleStyle>
    <p:bodyStyle>
      <a:lvl1pPr marL="0" algn="l" rtl="0">
        <a:defRPr b="0" i="0">
          <a:solidFill>
            <a:schemeClr val="bg1"/>
          </a:solidFill>
          <a:latin typeface="Calibri Regular" charset="0"/>
          <a:ea typeface="Calibri" charset="0"/>
          <a:cs typeface="Calibri Regular" charset="0"/>
        </a:defRPr>
      </a:lvl1pPr>
      <a:lvl2pPr marL="457184">
        <a:defRPr>
          <a:latin typeface="+mn-lt"/>
          <a:ea typeface="+mn-ea"/>
          <a:cs typeface="+mn-cs"/>
        </a:defRPr>
      </a:lvl2pPr>
      <a:lvl3pPr marL="914367">
        <a:defRPr>
          <a:latin typeface="+mn-lt"/>
          <a:ea typeface="+mn-ea"/>
          <a:cs typeface="+mn-cs"/>
        </a:defRPr>
      </a:lvl3pPr>
      <a:lvl4pPr marL="1371550">
        <a:defRPr>
          <a:latin typeface="+mn-lt"/>
          <a:ea typeface="+mn-ea"/>
          <a:cs typeface="+mn-cs"/>
        </a:defRPr>
      </a:lvl4pPr>
      <a:lvl5pPr marL="1828734">
        <a:defRPr>
          <a:latin typeface="+mn-lt"/>
          <a:ea typeface="+mn-ea"/>
          <a:cs typeface="+mn-cs"/>
        </a:defRPr>
      </a:lvl5pPr>
      <a:lvl6pPr marL="2285918">
        <a:defRPr>
          <a:latin typeface="+mn-lt"/>
          <a:ea typeface="+mn-ea"/>
          <a:cs typeface="+mn-cs"/>
        </a:defRPr>
      </a:lvl6pPr>
      <a:lvl7pPr marL="2743101">
        <a:defRPr>
          <a:latin typeface="+mn-lt"/>
          <a:ea typeface="+mn-ea"/>
          <a:cs typeface="+mn-cs"/>
        </a:defRPr>
      </a:lvl7pPr>
      <a:lvl8pPr marL="3200285">
        <a:defRPr>
          <a:latin typeface="+mn-lt"/>
          <a:ea typeface="+mn-ea"/>
          <a:cs typeface="+mn-cs"/>
        </a:defRPr>
      </a:lvl8pPr>
      <a:lvl9pPr marL="3657468">
        <a:defRPr>
          <a:latin typeface="+mn-lt"/>
          <a:ea typeface="+mn-ea"/>
          <a:cs typeface="+mn-cs"/>
        </a:defRPr>
      </a:lvl9pPr>
    </p:bodyStyle>
    <p:otherStyle>
      <a:lvl1pPr marL="0">
        <a:defRPr>
          <a:latin typeface="+mn-lt"/>
          <a:ea typeface="+mn-ea"/>
          <a:cs typeface="+mn-cs"/>
        </a:defRPr>
      </a:lvl1pPr>
      <a:lvl2pPr marL="457184">
        <a:defRPr>
          <a:latin typeface="+mn-lt"/>
          <a:ea typeface="+mn-ea"/>
          <a:cs typeface="+mn-cs"/>
        </a:defRPr>
      </a:lvl2pPr>
      <a:lvl3pPr marL="914367">
        <a:defRPr>
          <a:latin typeface="+mn-lt"/>
          <a:ea typeface="+mn-ea"/>
          <a:cs typeface="+mn-cs"/>
        </a:defRPr>
      </a:lvl3pPr>
      <a:lvl4pPr marL="1371550">
        <a:defRPr>
          <a:latin typeface="+mn-lt"/>
          <a:ea typeface="+mn-ea"/>
          <a:cs typeface="+mn-cs"/>
        </a:defRPr>
      </a:lvl4pPr>
      <a:lvl5pPr marL="1828734">
        <a:defRPr>
          <a:latin typeface="+mn-lt"/>
          <a:ea typeface="+mn-ea"/>
          <a:cs typeface="+mn-cs"/>
        </a:defRPr>
      </a:lvl5pPr>
      <a:lvl6pPr marL="2285918">
        <a:defRPr>
          <a:latin typeface="+mn-lt"/>
          <a:ea typeface="+mn-ea"/>
          <a:cs typeface="+mn-cs"/>
        </a:defRPr>
      </a:lvl6pPr>
      <a:lvl7pPr marL="2743101">
        <a:defRPr>
          <a:latin typeface="+mn-lt"/>
          <a:ea typeface="+mn-ea"/>
          <a:cs typeface="+mn-cs"/>
        </a:defRPr>
      </a:lvl7pPr>
      <a:lvl8pPr marL="3200285">
        <a:defRPr>
          <a:latin typeface="+mn-lt"/>
          <a:ea typeface="+mn-ea"/>
          <a:cs typeface="+mn-cs"/>
        </a:defRPr>
      </a:lvl8pPr>
      <a:lvl9pPr marL="365746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3"/>
          <p:cNvSpPr/>
          <p:nvPr userDrawn="1"/>
        </p:nvSpPr>
        <p:spPr>
          <a:xfrm>
            <a:off x="0" y="6522504"/>
            <a:ext cx="6120130" cy="317500"/>
          </a:xfrm>
          <a:custGeom>
            <a:avLst/>
            <a:gdLst/>
            <a:ahLst/>
            <a:cxnLst/>
            <a:rect l="l" t="t" r="r" b="b"/>
            <a:pathLst>
              <a:path w="6120130" h="317500">
                <a:moveTo>
                  <a:pt x="0" y="317500"/>
                </a:moveTo>
                <a:lnTo>
                  <a:pt x="6120003" y="317500"/>
                </a:lnTo>
                <a:lnTo>
                  <a:pt x="6120003" y="0"/>
                </a:lnTo>
                <a:lnTo>
                  <a:pt x="0" y="0"/>
                </a:lnTo>
                <a:lnTo>
                  <a:pt x="0" y="317500"/>
                </a:lnTo>
                <a:close/>
              </a:path>
            </a:pathLst>
          </a:custGeom>
          <a:solidFill>
            <a:srgbClr val="FDB913"/>
          </a:solidFill>
        </p:spPr>
        <p:txBody>
          <a:bodyPr wrap="square" lIns="0" tIns="0" rIns="0" bIns="0" rtlCol="0"/>
          <a:lstStyle/>
          <a:p>
            <a:endParaRPr sz="1800"/>
          </a:p>
        </p:txBody>
      </p:sp>
      <p:sp>
        <p:nvSpPr>
          <p:cNvPr id="8" name="object 4"/>
          <p:cNvSpPr/>
          <p:nvPr userDrawn="1"/>
        </p:nvSpPr>
        <p:spPr>
          <a:xfrm>
            <a:off x="6120004" y="6522504"/>
            <a:ext cx="6120130" cy="317500"/>
          </a:xfrm>
          <a:custGeom>
            <a:avLst/>
            <a:gdLst/>
            <a:ahLst/>
            <a:cxnLst/>
            <a:rect l="l" t="t" r="r" b="b"/>
            <a:pathLst>
              <a:path w="6120130" h="317500">
                <a:moveTo>
                  <a:pt x="0" y="317500"/>
                </a:moveTo>
                <a:lnTo>
                  <a:pt x="6120015" y="317500"/>
                </a:lnTo>
                <a:lnTo>
                  <a:pt x="6120015" y="0"/>
                </a:lnTo>
                <a:lnTo>
                  <a:pt x="0" y="0"/>
                </a:lnTo>
                <a:lnTo>
                  <a:pt x="0" y="317500"/>
                </a:lnTo>
                <a:close/>
              </a:path>
            </a:pathLst>
          </a:custGeom>
          <a:solidFill>
            <a:srgbClr val="06357A"/>
          </a:solidFill>
        </p:spPr>
        <p:txBody>
          <a:bodyPr wrap="square" lIns="0" tIns="0" rIns="0" bIns="0" rtlCol="0"/>
          <a:lstStyle/>
          <a:p>
            <a:endParaRPr sz="1800"/>
          </a:p>
        </p:txBody>
      </p:sp>
      <p:sp>
        <p:nvSpPr>
          <p:cNvPr id="12" name="Rectangle 11"/>
          <p:cNvSpPr/>
          <p:nvPr userDrawn="1"/>
        </p:nvSpPr>
        <p:spPr>
          <a:xfrm>
            <a:off x="10691334" y="6612838"/>
            <a:ext cx="1109512" cy="122519"/>
          </a:xfrm>
          <a:prstGeom prst="rect">
            <a:avLst/>
          </a:prstGeom>
        </p:spPr>
        <p:txBody>
          <a:bodyPr wrap="square" lIns="0" tIns="0" rIns="0" bIns="0">
            <a:spAutoFit/>
          </a:bodyPr>
          <a:lstStyle/>
          <a:p>
            <a:pPr algn="r"/>
            <a:fld id="{2C4D2139-1FB5-4E4D-8F6C-D7E4089A7777}" type="slidenum">
              <a:rPr lang="en-US" sz="800" b="0" i="0" smtClean="0">
                <a:solidFill>
                  <a:schemeClr val="bg1"/>
                </a:solidFill>
                <a:latin typeface="Calibri" charset="0"/>
                <a:ea typeface="Calibri" charset="0"/>
                <a:cs typeface="Calibri" charset="0"/>
              </a:rPr>
              <a:pPr algn="r"/>
              <a:t>‹#›</a:t>
            </a:fld>
            <a:endParaRPr lang="en-US" sz="800" b="0" i="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88673823"/>
      </p:ext>
    </p:extLst>
  </p:cSld>
  <p:clrMap bg1="lt1" tx1="dk1" bg2="lt2" tx2="dk2" accent1="accent1" accent2="accent2" accent3="accent3" accent4="accent4" accent5="accent5" accent6="accent6" hlink="hlink" folHlink="folHlink"/>
  <p:sldLayoutIdLst>
    <p:sldLayoutId id="2147483688" r:id="rId1"/>
    <p:sldLayoutId id="2147483664" r:id="rId2"/>
    <p:sldLayoutId id="2147483665" r:id="rId3"/>
    <p:sldLayoutId id="2147483670" r:id="rId4"/>
    <p:sldLayoutId id="2147483671" r:id="rId5"/>
    <p:sldLayoutId id="2147483669" r:id="rId6"/>
    <p:sldLayoutId id="2147483672" r:id="rId7"/>
    <p:sldLayoutId id="2147483673" r:id="rId8"/>
    <p:sldLayoutId id="2147483674" r:id="rId9"/>
    <p:sldLayoutId id="2147483663" r:id="rId10"/>
    <p:sldLayoutId id="2147483675" r:id="rId11"/>
    <p:sldLayoutId id="2147483676" r:id="rId12"/>
    <p:sldLayoutId id="2147483677" r:id="rId13"/>
    <p:sldLayoutId id="2147483679" r:id="rId14"/>
    <p:sldLayoutId id="2147483680" r:id="rId15"/>
    <p:sldLayoutId id="2147483681" r:id="rId16"/>
    <p:sldLayoutId id="2147483682" r:id="rId17"/>
    <p:sldLayoutId id="2147483684" r:id="rId18"/>
    <p:sldLayoutId id="2147483683" r:id="rId19"/>
    <p:sldLayoutId id="2147483685" r:id="rId20"/>
    <p:sldLayoutId id="2147483690" r:id="rId21"/>
    <p:sldLayoutId id="2147483686" r:id="rId22"/>
    <p:sldLayoutId id="2147483691" r:id="rId23"/>
  </p:sldLayoutIdLst>
  <p:transition spd="slow">
    <p:push dir="u"/>
  </p:transition>
  <p:txStyles>
    <p:titleStyle>
      <a:lvl1pPr algn="l" defTabSz="91436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75" indent="-228591" algn="l" defTabSz="91436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59" indent="-228591" algn="l" defTabSz="91436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43" indent="-228591" algn="l" defTabSz="91436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26" indent="-228591" algn="l" defTabSz="91436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09" indent="-228591" algn="l" defTabSz="91436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93" indent="-228591" algn="l" defTabSz="91436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77" indent="-228591" algn="l" defTabSz="91436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60" indent="-228591" algn="l" defTabSz="91436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67" rtl="0" eaLnBrk="1" latinLnBrk="0" hangingPunct="1">
        <a:defRPr sz="1800" kern="1200">
          <a:solidFill>
            <a:schemeClr val="tx1"/>
          </a:solidFill>
          <a:latin typeface="+mn-lt"/>
          <a:ea typeface="+mn-ea"/>
          <a:cs typeface="+mn-cs"/>
        </a:defRPr>
      </a:lvl1pPr>
      <a:lvl2pPr marL="457184" algn="l" defTabSz="914367" rtl="0" eaLnBrk="1" latinLnBrk="0" hangingPunct="1">
        <a:defRPr sz="1800" kern="1200">
          <a:solidFill>
            <a:schemeClr val="tx1"/>
          </a:solidFill>
          <a:latin typeface="+mn-lt"/>
          <a:ea typeface="+mn-ea"/>
          <a:cs typeface="+mn-cs"/>
        </a:defRPr>
      </a:lvl2pPr>
      <a:lvl3pPr marL="914367" algn="l" defTabSz="914367" rtl="0" eaLnBrk="1" latinLnBrk="0" hangingPunct="1">
        <a:defRPr sz="1800" kern="1200">
          <a:solidFill>
            <a:schemeClr val="tx1"/>
          </a:solidFill>
          <a:latin typeface="+mn-lt"/>
          <a:ea typeface="+mn-ea"/>
          <a:cs typeface="+mn-cs"/>
        </a:defRPr>
      </a:lvl3pPr>
      <a:lvl4pPr marL="1371550" algn="l" defTabSz="914367" rtl="0" eaLnBrk="1" latinLnBrk="0" hangingPunct="1">
        <a:defRPr sz="1800" kern="1200">
          <a:solidFill>
            <a:schemeClr val="tx1"/>
          </a:solidFill>
          <a:latin typeface="+mn-lt"/>
          <a:ea typeface="+mn-ea"/>
          <a:cs typeface="+mn-cs"/>
        </a:defRPr>
      </a:lvl4pPr>
      <a:lvl5pPr marL="1828734" algn="l" defTabSz="914367" rtl="0" eaLnBrk="1" latinLnBrk="0" hangingPunct="1">
        <a:defRPr sz="1800" kern="1200">
          <a:solidFill>
            <a:schemeClr val="tx1"/>
          </a:solidFill>
          <a:latin typeface="+mn-lt"/>
          <a:ea typeface="+mn-ea"/>
          <a:cs typeface="+mn-cs"/>
        </a:defRPr>
      </a:lvl5pPr>
      <a:lvl6pPr marL="2285918" algn="l" defTabSz="914367" rtl="0" eaLnBrk="1" latinLnBrk="0" hangingPunct="1">
        <a:defRPr sz="1800" kern="1200">
          <a:solidFill>
            <a:schemeClr val="tx1"/>
          </a:solidFill>
          <a:latin typeface="+mn-lt"/>
          <a:ea typeface="+mn-ea"/>
          <a:cs typeface="+mn-cs"/>
        </a:defRPr>
      </a:lvl6pPr>
      <a:lvl7pPr marL="2743101" algn="l" defTabSz="914367" rtl="0" eaLnBrk="1" latinLnBrk="0" hangingPunct="1">
        <a:defRPr sz="1800" kern="1200">
          <a:solidFill>
            <a:schemeClr val="tx1"/>
          </a:solidFill>
          <a:latin typeface="+mn-lt"/>
          <a:ea typeface="+mn-ea"/>
          <a:cs typeface="+mn-cs"/>
        </a:defRPr>
      </a:lvl7pPr>
      <a:lvl8pPr marL="3200285" algn="l" defTabSz="914367" rtl="0" eaLnBrk="1" latinLnBrk="0" hangingPunct="1">
        <a:defRPr sz="1800" kern="1200">
          <a:solidFill>
            <a:schemeClr val="tx1"/>
          </a:solidFill>
          <a:latin typeface="+mn-lt"/>
          <a:ea typeface="+mn-ea"/>
          <a:cs typeface="+mn-cs"/>
        </a:defRPr>
      </a:lvl8pPr>
      <a:lvl9pPr marL="3657468" algn="l" defTabSz="9143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28" userDrawn="1">
          <p15:clr>
            <a:srgbClr val="F26B43"/>
          </p15:clr>
        </p15:guide>
        <p15:guide id="2" pos="38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0137" y="934044"/>
            <a:ext cx="4211499" cy="5393940"/>
          </a:xfrm>
        </p:spPr>
        <p:txBody>
          <a:bodyPr/>
          <a:lstStyle/>
          <a:p>
            <a:endParaRPr lang="en-US" dirty="0" smtClean="0"/>
          </a:p>
          <a:p>
            <a:endParaRPr lang="en-US" dirty="0"/>
          </a:p>
          <a:p>
            <a:endParaRPr lang="en-US" dirty="0" smtClean="0"/>
          </a:p>
          <a:p>
            <a:endParaRPr lang="en-US" dirty="0"/>
          </a:p>
          <a:p>
            <a:r>
              <a:rPr lang="en-US" sz="3599" dirty="0" smtClean="0"/>
              <a:t>Safe &amp; Fast</a:t>
            </a:r>
            <a:endParaRPr lang="en-US" sz="3599" dirty="0"/>
          </a:p>
          <a:p>
            <a:endParaRPr lang="en-US" sz="1800" dirty="0">
              <a:solidFill>
                <a:schemeClr val="bg1"/>
              </a:solidFill>
            </a:endParaRPr>
          </a:p>
          <a:p>
            <a:r>
              <a:rPr lang="en-US" sz="2000" dirty="0" smtClean="0">
                <a:solidFill>
                  <a:schemeClr val="bg1"/>
                </a:solidFill>
              </a:rPr>
              <a:t>Sleepless Warriors</a:t>
            </a:r>
            <a:endParaRPr lang="en-US" sz="2000" dirty="0">
              <a:solidFill>
                <a:schemeClr val="bg1"/>
              </a:solidFill>
            </a:endParaRPr>
          </a:p>
          <a:p>
            <a:endParaRPr lang="en-US" sz="1800" dirty="0">
              <a:solidFill>
                <a:schemeClr val="bg1"/>
              </a:solidFill>
            </a:endParaRPr>
          </a:p>
          <a:p>
            <a:r>
              <a:rPr lang="en-US" sz="1800" dirty="0">
                <a:solidFill>
                  <a:schemeClr val="bg1"/>
                </a:solidFill>
              </a:rPr>
              <a:t>Team Member Names:</a:t>
            </a:r>
          </a:p>
          <a:p>
            <a:r>
              <a:rPr lang="en-US" sz="1800" dirty="0" smtClean="0">
                <a:solidFill>
                  <a:schemeClr val="bg1"/>
                </a:solidFill>
              </a:rPr>
              <a:t>Andrew Usama</a:t>
            </a:r>
            <a:endParaRPr lang="en-US" sz="1800" dirty="0">
              <a:solidFill>
                <a:schemeClr val="bg1"/>
              </a:solidFill>
            </a:endParaRPr>
          </a:p>
          <a:p>
            <a:pPr algn="l" rtl="0"/>
            <a:r>
              <a:rPr lang="en-US" sz="1800" dirty="0" err="1" smtClean="0">
                <a:solidFill>
                  <a:schemeClr val="bg1"/>
                </a:solidFill>
              </a:rPr>
              <a:t>Habiba</a:t>
            </a:r>
            <a:r>
              <a:rPr lang="en-US" sz="1800" dirty="0" smtClean="0">
                <a:solidFill>
                  <a:schemeClr val="bg1"/>
                </a:solidFill>
              </a:rPr>
              <a:t> </a:t>
            </a:r>
            <a:r>
              <a:rPr lang="en-US" sz="1800" dirty="0" err="1" smtClean="0">
                <a:solidFill>
                  <a:schemeClr val="bg1"/>
                </a:solidFill>
              </a:rPr>
              <a:t>Elwany</a:t>
            </a:r>
            <a:endParaRPr lang="en-US" sz="1800" dirty="0">
              <a:solidFill>
                <a:schemeClr val="bg1"/>
              </a:solidFill>
            </a:endParaRPr>
          </a:p>
          <a:p>
            <a:pPr algn="l" rtl="0"/>
            <a:r>
              <a:rPr lang="en-US" sz="1800" dirty="0" smtClean="0">
                <a:solidFill>
                  <a:schemeClr val="bg1"/>
                </a:solidFill>
              </a:rPr>
              <a:t>Monica </a:t>
            </a:r>
            <a:r>
              <a:rPr lang="en-US" sz="1800" dirty="0" err="1" smtClean="0">
                <a:solidFill>
                  <a:schemeClr val="bg1"/>
                </a:solidFill>
              </a:rPr>
              <a:t>Medhat</a:t>
            </a:r>
            <a:endParaRPr lang="en-US" sz="1800" dirty="0">
              <a:solidFill>
                <a:schemeClr val="bg1"/>
              </a:solidFill>
            </a:endParaRPr>
          </a:p>
          <a:p>
            <a:pPr algn="l" rtl="0"/>
            <a:r>
              <a:rPr lang="en-US" sz="1800" dirty="0" err="1" smtClean="0">
                <a:solidFill>
                  <a:schemeClr val="bg1"/>
                </a:solidFill>
              </a:rPr>
              <a:t>Moustafa</a:t>
            </a:r>
            <a:r>
              <a:rPr lang="en-US" sz="1800" dirty="0" smtClean="0">
                <a:solidFill>
                  <a:schemeClr val="bg1"/>
                </a:solidFill>
              </a:rPr>
              <a:t> </a:t>
            </a:r>
            <a:r>
              <a:rPr lang="en-US" sz="1800" dirty="0" err="1" smtClean="0">
                <a:solidFill>
                  <a:schemeClr val="bg1"/>
                </a:solidFill>
              </a:rPr>
              <a:t>Waly</a:t>
            </a:r>
            <a:endParaRPr lang="en-US" sz="1800" dirty="0">
              <a:solidFill>
                <a:schemeClr val="bg1"/>
              </a:solidFill>
            </a:endParaRPr>
          </a:p>
          <a:p>
            <a:pPr algn="l" rtl="0"/>
            <a:endParaRPr lang="en-US" sz="1800" dirty="0">
              <a:solidFill>
                <a:schemeClr val="bg1"/>
              </a:solidFill>
            </a:endParaRPr>
          </a:p>
        </p:txBody>
      </p:sp>
      <p:sp>
        <p:nvSpPr>
          <p:cNvPr id="4" name="Text Placeholder 3"/>
          <p:cNvSpPr>
            <a:spLocks noGrp="1"/>
          </p:cNvSpPr>
          <p:nvPr>
            <p:ph type="body" sz="quarter" idx="12"/>
          </p:nvPr>
        </p:nvSpPr>
        <p:spPr/>
        <p:txBody>
          <a:bodyPr/>
          <a:lstStyle/>
          <a:p>
            <a:pPr marL="0" algn="l" rtl="0"/>
            <a:r>
              <a:rPr lang="en-US" dirty="0" smtClean="0"/>
              <a:t>February 2019</a:t>
            </a:r>
            <a:endParaRPr lang="en-US" dirty="0"/>
          </a:p>
        </p:txBody>
      </p:sp>
      <p:sp>
        <p:nvSpPr>
          <p:cNvPr id="6" name="object 3"/>
          <p:cNvSpPr/>
          <p:nvPr/>
        </p:nvSpPr>
        <p:spPr>
          <a:xfrm>
            <a:off x="4987443" y="13"/>
            <a:ext cx="7252563" cy="6839991"/>
          </a:xfrm>
          <a:prstGeom prst="rect">
            <a:avLst/>
          </a:prstGeom>
          <a:blipFill>
            <a:blip r:embed="rId3" cstate="print"/>
            <a:stretch>
              <a:fillRect/>
            </a:stretch>
          </a:blipFill>
        </p:spPr>
        <p:txBody>
          <a:bodyPr wrap="square" lIns="0" tIns="0" rIns="0" bIns="0" rtlCol="0"/>
          <a:lstStyle/>
          <a:p>
            <a:endParaRPr dirty="0">
              <a:latin typeface="Calibri Regular" charset="0"/>
            </a:endParaRPr>
          </a:p>
        </p:txBody>
      </p:sp>
    </p:spTree>
    <p:extLst>
      <p:ext uri="{BB962C8B-B14F-4D97-AF65-F5344CB8AC3E}">
        <p14:creationId xmlns:p14="http://schemas.microsoft.com/office/powerpoint/2010/main" val="1496501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75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childTnLst>
                          </p:cTn>
                        </p:par>
                        <p:par>
                          <p:cTn id="13" fill="hold">
                            <p:stCondLst>
                              <p:cond delay="3750"/>
                            </p:stCondLst>
                            <p:childTnLst>
                              <p:par>
                                <p:cTn id="14" presetID="42" presetClass="entr" presetSubtype="0" fill="hold" nodeType="after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1000"/>
                                        <p:tgtEl>
                                          <p:spTgt spid="3">
                                            <p:txEl>
                                              <p:pRg st="8" end="8"/>
                                            </p:txEl>
                                          </p:spTgt>
                                        </p:tgtEl>
                                      </p:cBhvr>
                                    </p:animEffect>
                                    <p:anim calcmode="lin" valueType="num">
                                      <p:cBhvr>
                                        <p:cTn id="1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19" fill="hold">
                            <p:stCondLst>
                              <p:cond delay="4750"/>
                            </p:stCondLst>
                            <p:childTnLst>
                              <p:par>
                                <p:cTn id="20" presetID="2" presetClass="entr" presetSubtype="8" fill="hold" nodeType="afterEffect">
                                  <p:stCondLst>
                                    <p:cond delay="500"/>
                                  </p:stCondLst>
                                  <p:childTnLst>
                                    <p:set>
                                      <p:cBhvr>
                                        <p:cTn id="21" dur="1" fill="hold">
                                          <p:stCondLst>
                                            <p:cond delay="0"/>
                                          </p:stCondLst>
                                        </p:cTn>
                                        <p:tgtEl>
                                          <p:spTgt spid="3">
                                            <p:txEl>
                                              <p:pRg st="9" end="9"/>
                                            </p:txEl>
                                          </p:spTgt>
                                        </p:tgtEl>
                                        <p:attrNameLst>
                                          <p:attrName>style.visibility</p:attrName>
                                        </p:attrNameLst>
                                      </p:cBhvr>
                                      <p:to>
                                        <p:strVal val="visible"/>
                                      </p:to>
                                    </p:set>
                                    <p:anim calcmode="lin" valueType="num">
                                      <p:cBhvr additive="base">
                                        <p:cTn id="22"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24" fill="hold">
                            <p:stCondLst>
                              <p:cond delay="5750"/>
                            </p:stCondLst>
                            <p:childTnLst>
                              <p:par>
                                <p:cTn id="25" presetID="2" presetClass="entr" presetSubtype="8" fill="hold" nodeType="afterEffect">
                                  <p:stCondLst>
                                    <p:cond delay="50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9" fill="hold">
                            <p:stCondLst>
                              <p:cond delay="6750"/>
                            </p:stCondLst>
                            <p:childTnLst>
                              <p:par>
                                <p:cTn id="30" presetID="2" presetClass="entr" presetSubtype="8" fill="hold" nodeType="afterEffect">
                                  <p:stCondLst>
                                    <p:cond delay="500"/>
                                  </p:stCondLst>
                                  <p:childTnLst>
                                    <p:set>
                                      <p:cBhvr>
                                        <p:cTn id="31" dur="1" fill="hold">
                                          <p:stCondLst>
                                            <p:cond delay="0"/>
                                          </p:stCondLst>
                                        </p:cTn>
                                        <p:tgtEl>
                                          <p:spTgt spid="3">
                                            <p:txEl>
                                              <p:pRg st="11" end="11"/>
                                            </p:txEl>
                                          </p:spTgt>
                                        </p:tgtEl>
                                        <p:attrNameLst>
                                          <p:attrName>style.visibility</p:attrName>
                                        </p:attrNameLst>
                                      </p:cBhvr>
                                      <p:to>
                                        <p:strVal val="visible"/>
                                      </p:to>
                                    </p:set>
                                    <p:anim calcmode="lin" valueType="num">
                                      <p:cBhvr additive="base">
                                        <p:cTn id="32"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34" fill="hold">
                            <p:stCondLst>
                              <p:cond delay="7750"/>
                            </p:stCondLst>
                            <p:childTnLst>
                              <p:par>
                                <p:cTn id="35" presetID="2" presetClass="entr" presetSubtype="8" fill="hold" nodeType="afterEffect">
                                  <p:stCondLst>
                                    <p:cond delay="50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015" t="19502" r="14441" b="19923"/>
          <a:stretch/>
        </p:blipFill>
        <p:spPr>
          <a:xfrm>
            <a:off x="5926106" y="1533037"/>
            <a:ext cx="5331048" cy="3883127"/>
          </a:xfrm>
          <a:prstGeom prst="rect">
            <a:avLst/>
          </a:prstGeom>
        </p:spPr>
      </p:pic>
      <p:sp>
        <p:nvSpPr>
          <p:cNvPr id="2" name="Title 1"/>
          <p:cNvSpPr>
            <a:spLocks noGrp="1"/>
          </p:cNvSpPr>
          <p:nvPr>
            <p:ph type="title"/>
          </p:nvPr>
        </p:nvSpPr>
        <p:spPr/>
        <p:txBody>
          <a:bodyPr/>
          <a:lstStyle/>
          <a:p>
            <a:r>
              <a:rPr lang="en-US" dirty="0" smtClean="0"/>
              <a:t>Benefits</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sp>
        <p:nvSpPr>
          <p:cNvPr id="4" name="TextBox 3"/>
          <p:cNvSpPr txBox="1">
            <a:spLocks/>
          </p:cNvSpPr>
          <p:nvPr/>
        </p:nvSpPr>
        <p:spPr>
          <a:xfrm>
            <a:off x="433388" y="1118286"/>
            <a:ext cx="10529251" cy="4524315"/>
          </a:xfrm>
          <a:prstGeom prst="rect">
            <a:avLst/>
          </a:prstGeom>
          <a:noFill/>
        </p:spPr>
        <p:txBody>
          <a:bodyPr wrap="square" rtlCol="0">
            <a:spAutoFit/>
          </a:bodyPr>
          <a:lstStyle/>
          <a:p>
            <a:r>
              <a:rPr lang="en-US" dirty="0"/>
              <a:t>Our idea is meant to make a person’s trip to the bank easier and safer and thus the benefits clearly stated are</a:t>
            </a:r>
            <a:r>
              <a:rPr lang="en-US" dirty="0" smtClean="0"/>
              <a:t>:</a:t>
            </a:r>
          </a:p>
          <a:p>
            <a:endParaRPr lang="en-US" dirty="0"/>
          </a:p>
          <a:p>
            <a:endParaRPr lang="en-US" dirty="0" smtClean="0"/>
          </a:p>
          <a:p>
            <a:endParaRPr lang="en-US" dirty="0" smtClean="0"/>
          </a:p>
          <a:p>
            <a:r>
              <a:rPr lang="en-US" dirty="0" smtClean="0"/>
              <a:t>1- Improve the safety of the customer </a:t>
            </a:r>
          </a:p>
          <a:p>
            <a:endParaRPr lang="en-US" dirty="0" smtClean="0"/>
          </a:p>
          <a:p>
            <a:endParaRPr lang="en-US" dirty="0" smtClean="0"/>
          </a:p>
          <a:p>
            <a:r>
              <a:rPr lang="en-US" dirty="0" smtClean="0"/>
              <a:t>2- Improve the safety for cash trucks while in transit</a:t>
            </a:r>
          </a:p>
          <a:p>
            <a:endParaRPr lang="en-US" dirty="0" smtClean="0"/>
          </a:p>
          <a:p>
            <a:endParaRPr lang="en-US" dirty="0" smtClean="0"/>
          </a:p>
          <a:p>
            <a:r>
              <a:rPr lang="en-US" dirty="0" smtClean="0"/>
              <a:t>3- Increase and attract </a:t>
            </a:r>
            <a:r>
              <a:rPr lang="en-US" dirty="0"/>
              <a:t>new </a:t>
            </a:r>
            <a:r>
              <a:rPr lang="en-US" dirty="0" smtClean="0"/>
              <a:t>customer base </a:t>
            </a:r>
          </a:p>
          <a:p>
            <a:endParaRPr lang="en-US" dirty="0" smtClean="0"/>
          </a:p>
          <a:p>
            <a:endParaRPr lang="en-US" dirty="0" smtClean="0"/>
          </a:p>
          <a:p>
            <a:r>
              <a:rPr lang="en-US" dirty="0" smtClean="0"/>
              <a:t>4- </a:t>
            </a:r>
            <a:r>
              <a:rPr lang="en-US" dirty="0"/>
              <a:t>G</a:t>
            </a:r>
            <a:r>
              <a:rPr lang="en-US" dirty="0" smtClean="0"/>
              <a:t>ive </a:t>
            </a:r>
            <a:r>
              <a:rPr lang="en-US" dirty="0"/>
              <a:t>the </a:t>
            </a:r>
            <a:r>
              <a:rPr lang="en-US" dirty="0" smtClean="0"/>
              <a:t>user the safest, fastest, and shortest road</a:t>
            </a:r>
          </a:p>
          <a:p>
            <a:endParaRPr lang="en-US" dirty="0"/>
          </a:p>
          <a:p>
            <a:endParaRPr lang="en-US" dirty="0"/>
          </a:p>
        </p:txBody>
      </p:sp>
      <p:sp>
        <p:nvSpPr>
          <p:cNvPr id="5" name="AutoShape 2" descr="blob:https://web.whatsapp.com/e83d729d-9d7a-4a53-bd01-eb9424f6a34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441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500"/>
                                  </p:stCondLst>
                                  <p:iterate type="wd">
                                    <p:tmPct val="2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Horizontal)">
                                      <p:cBhvr>
                                        <p:cTn id="11" dur="1000"/>
                                        <p:tgtEl>
                                          <p:spTgt spid="4">
                                            <p:txEl>
                                              <p:pRg st="0" end="0"/>
                                            </p:txEl>
                                          </p:spTgt>
                                        </p:tgtEl>
                                      </p:cBhvr>
                                    </p:animEffect>
                                  </p:childTnLst>
                                </p:cTn>
                              </p:par>
                            </p:childTnLst>
                          </p:cTn>
                        </p:par>
                        <p:par>
                          <p:cTn id="12" fill="hold">
                            <p:stCondLst>
                              <p:cond delay="6900"/>
                            </p:stCondLst>
                            <p:childTnLst>
                              <p:par>
                                <p:cTn id="13" presetID="43"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
                                        <p:tgtEl>
                                          <p:spTgt spid="4">
                                            <p:txEl>
                                              <p:pRg st="4" end="4"/>
                                            </p:txEl>
                                          </p:spTgt>
                                        </p:tgtEl>
                                      </p:cBhvr>
                                    </p:animEffect>
                                    <p:anim calcmode="lin" valueType="num">
                                      <p:cBhvr>
                                        <p:cTn id="16"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7"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1000"/>
                                        <p:tgtEl>
                                          <p:spTgt spid="7"/>
                                        </p:tgtEl>
                                      </p:cBhvr>
                                    </p:animEffect>
                                  </p:childTnLst>
                                </p:cTn>
                              </p:par>
                            </p:childTnLst>
                          </p:cTn>
                        </p:par>
                        <p:par>
                          <p:cTn id="23" fill="hold">
                            <p:stCondLst>
                              <p:cond delay="7900"/>
                            </p:stCondLst>
                            <p:childTnLst>
                              <p:par>
                                <p:cTn id="24" presetID="43" presetClass="entr" presetSubtype="0" fill="hold" nodeType="afterEffect">
                                  <p:stCondLst>
                                    <p:cond delay="200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00"/>
                                        <p:tgtEl>
                                          <p:spTgt spid="4">
                                            <p:txEl>
                                              <p:pRg st="7" end="7"/>
                                            </p:txEl>
                                          </p:spTgt>
                                        </p:tgtEl>
                                      </p:cBhvr>
                                    </p:animEffect>
                                    <p:anim calcmode="lin" valueType="num">
                                      <p:cBhvr>
                                        <p:cTn id="27" dur="4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8" dur="400" fill="hold"/>
                                        <p:tgtEl>
                                          <p:spTgt spid="4">
                                            <p:txEl>
                                              <p:pRg st="7" end="7"/>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10900"/>
                            </p:stCondLst>
                            <p:childTnLst>
                              <p:par>
                                <p:cTn id="32" presetID="26" presetClass="entr" presetSubtype="0" fill="hold" nodeType="afterEffect">
                                  <p:stCondLst>
                                    <p:cond delay="200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wipe(down)">
                                      <p:cBhvr>
                                        <p:cTn id="34" dur="435">
                                          <p:stCondLst>
                                            <p:cond delay="0"/>
                                          </p:stCondLst>
                                        </p:cTn>
                                        <p:tgtEl>
                                          <p:spTgt spid="4">
                                            <p:txEl>
                                              <p:pRg st="10" end="10"/>
                                            </p:txEl>
                                          </p:spTgt>
                                        </p:tgtEl>
                                      </p:cBhvr>
                                    </p:animEffect>
                                    <p:anim calcmode="lin" valueType="num">
                                      <p:cBhvr>
                                        <p:cTn id="35" dur="1366"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36" dur="498"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37" dur="498" tmFilter="0, 0; 0.125,0.2665; 0.25,0.4; 0.375,0.465; 0.5,0.5;  0.625,0.535; 0.75,0.6; 0.875,0.7335; 1,1">
                                          <p:stCondLst>
                                            <p:cond delay="498"/>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38" dur="249" tmFilter="0, 0; 0.125,0.2665; 0.25,0.4; 0.375,0.465; 0.5,0.5;  0.625,0.535; 0.75,0.6; 0.875,0.7335; 1,1">
                                          <p:stCondLst>
                                            <p:cond delay="993"/>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39" dur="123" tmFilter="0, 0; 0.125,0.2665; 0.25,0.4; 0.375,0.465; 0.5,0.5;  0.625,0.535; 0.75,0.6; 0.875,0.7335; 1,1">
                                          <p:stCondLst>
                                            <p:cond delay="1242"/>
                                          </p:stCondLst>
                                        </p:cTn>
                                        <p:tgtEl>
                                          <p:spTgt spid="4">
                                            <p:txEl>
                                              <p:pRg st="10" end="10"/>
                                            </p:txEl>
                                          </p:spTgt>
                                        </p:tgtEl>
                                        <p:attrNameLst>
                                          <p:attrName>ppt_y</p:attrName>
                                        </p:attrNameLst>
                                      </p:cBhvr>
                                      <p:tavLst>
                                        <p:tav tm="0" fmla="#ppt_y-sin(pi*$)/81">
                                          <p:val>
                                            <p:fltVal val="0"/>
                                          </p:val>
                                        </p:tav>
                                        <p:tav tm="100000">
                                          <p:val>
                                            <p:fltVal val="1"/>
                                          </p:val>
                                        </p:tav>
                                      </p:tavLst>
                                    </p:anim>
                                    <p:animScale>
                                      <p:cBhvr>
                                        <p:cTn id="40" dur="19">
                                          <p:stCondLst>
                                            <p:cond delay="487"/>
                                          </p:stCondLst>
                                        </p:cTn>
                                        <p:tgtEl>
                                          <p:spTgt spid="4">
                                            <p:txEl>
                                              <p:pRg st="10" end="10"/>
                                            </p:txEl>
                                          </p:spTgt>
                                        </p:tgtEl>
                                      </p:cBhvr>
                                      <p:to x="100000" y="60000"/>
                                    </p:animScale>
                                    <p:animScale>
                                      <p:cBhvr>
                                        <p:cTn id="41" dur="124" decel="50000">
                                          <p:stCondLst>
                                            <p:cond delay="507"/>
                                          </p:stCondLst>
                                        </p:cTn>
                                        <p:tgtEl>
                                          <p:spTgt spid="4">
                                            <p:txEl>
                                              <p:pRg st="10" end="10"/>
                                            </p:txEl>
                                          </p:spTgt>
                                        </p:tgtEl>
                                      </p:cBhvr>
                                      <p:to x="100000" y="100000"/>
                                    </p:animScale>
                                    <p:animScale>
                                      <p:cBhvr>
                                        <p:cTn id="42" dur="19">
                                          <p:stCondLst>
                                            <p:cond delay="984"/>
                                          </p:stCondLst>
                                        </p:cTn>
                                        <p:tgtEl>
                                          <p:spTgt spid="4">
                                            <p:txEl>
                                              <p:pRg st="10" end="10"/>
                                            </p:txEl>
                                          </p:spTgt>
                                        </p:tgtEl>
                                      </p:cBhvr>
                                      <p:to x="100000" y="80000"/>
                                    </p:animScale>
                                    <p:animScale>
                                      <p:cBhvr>
                                        <p:cTn id="43" dur="124" decel="50000">
                                          <p:stCondLst>
                                            <p:cond delay="1003"/>
                                          </p:stCondLst>
                                        </p:cTn>
                                        <p:tgtEl>
                                          <p:spTgt spid="4">
                                            <p:txEl>
                                              <p:pRg st="10" end="10"/>
                                            </p:txEl>
                                          </p:spTgt>
                                        </p:tgtEl>
                                      </p:cBhvr>
                                      <p:to x="100000" y="100000"/>
                                    </p:animScale>
                                    <p:animScale>
                                      <p:cBhvr>
                                        <p:cTn id="44" dur="19">
                                          <p:stCondLst>
                                            <p:cond delay="1231"/>
                                          </p:stCondLst>
                                        </p:cTn>
                                        <p:tgtEl>
                                          <p:spTgt spid="4">
                                            <p:txEl>
                                              <p:pRg st="10" end="10"/>
                                            </p:txEl>
                                          </p:spTgt>
                                        </p:tgtEl>
                                      </p:cBhvr>
                                      <p:to x="100000" y="90000"/>
                                    </p:animScale>
                                    <p:animScale>
                                      <p:cBhvr>
                                        <p:cTn id="45" dur="124" decel="50000">
                                          <p:stCondLst>
                                            <p:cond delay="1251"/>
                                          </p:stCondLst>
                                        </p:cTn>
                                        <p:tgtEl>
                                          <p:spTgt spid="4">
                                            <p:txEl>
                                              <p:pRg st="10" end="10"/>
                                            </p:txEl>
                                          </p:spTgt>
                                        </p:tgtEl>
                                      </p:cBhvr>
                                      <p:to x="100000" y="100000"/>
                                    </p:animScale>
                                    <p:animScale>
                                      <p:cBhvr>
                                        <p:cTn id="46" dur="19">
                                          <p:stCondLst>
                                            <p:cond delay="1356"/>
                                          </p:stCondLst>
                                        </p:cTn>
                                        <p:tgtEl>
                                          <p:spTgt spid="4">
                                            <p:txEl>
                                              <p:pRg st="10" end="10"/>
                                            </p:txEl>
                                          </p:spTgt>
                                        </p:tgtEl>
                                      </p:cBhvr>
                                      <p:to x="100000" y="95000"/>
                                    </p:animScale>
                                    <p:animScale>
                                      <p:cBhvr>
                                        <p:cTn id="47" dur="124" decel="50000">
                                          <p:stCondLst>
                                            <p:cond delay="1376"/>
                                          </p:stCondLst>
                                        </p:cTn>
                                        <p:tgtEl>
                                          <p:spTgt spid="4">
                                            <p:txEl>
                                              <p:pRg st="10" end="10"/>
                                            </p:txEl>
                                          </p:spTgt>
                                        </p:tgtEl>
                                      </p:cBhvr>
                                      <p:to x="100000" y="100000"/>
                                    </p:animScale>
                                  </p:childTnLst>
                                </p:cTn>
                              </p:par>
                            </p:childTnLst>
                          </p:cTn>
                        </p:par>
                        <p:par>
                          <p:cTn id="48" fill="hold">
                            <p:stCondLst>
                              <p:cond delay="14400"/>
                            </p:stCondLst>
                            <p:childTnLst>
                              <p:par>
                                <p:cTn id="49" presetID="26" presetClass="entr" presetSubtype="0" fill="hold" nodeType="afterEffect">
                                  <p:stCondLst>
                                    <p:cond delay="200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wipe(down)">
                                      <p:cBhvr>
                                        <p:cTn id="51" dur="435">
                                          <p:stCondLst>
                                            <p:cond delay="0"/>
                                          </p:stCondLst>
                                        </p:cTn>
                                        <p:tgtEl>
                                          <p:spTgt spid="4">
                                            <p:txEl>
                                              <p:pRg st="13" end="13"/>
                                            </p:txEl>
                                          </p:spTgt>
                                        </p:tgtEl>
                                      </p:cBhvr>
                                    </p:animEffect>
                                    <p:anim calcmode="lin" valueType="num">
                                      <p:cBhvr>
                                        <p:cTn id="52" dur="1366"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53" dur="498"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54" dur="498" tmFilter="0, 0; 0.125,0.2665; 0.25,0.4; 0.375,0.465; 0.5,0.5;  0.625,0.535; 0.75,0.6; 0.875,0.7335; 1,1">
                                          <p:stCondLst>
                                            <p:cond delay="498"/>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55" dur="249" tmFilter="0, 0; 0.125,0.2665; 0.25,0.4; 0.375,0.465; 0.5,0.5;  0.625,0.535; 0.75,0.6; 0.875,0.7335; 1,1">
                                          <p:stCondLst>
                                            <p:cond delay="993"/>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56" dur="123" tmFilter="0, 0; 0.125,0.2665; 0.25,0.4; 0.375,0.465; 0.5,0.5;  0.625,0.535; 0.75,0.6; 0.875,0.7335; 1,1">
                                          <p:stCondLst>
                                            <p:cond delay="1242"/>
                                          </p:stCondLst>
                                        </p:cTn>
                                        <p:tgtEl>
                                          <p:spTgt spid="4">
                                            <p:txEl>
                                              <p:pRg st="13" end="13"/>
                                            </p:txEl>
                                          </p:spTgt>
                                        </p:tgtEl>
                                        <p:attrNameLst>
                                          <p:attrName>ppt_y</p:attrName>
                                        </p:attrNameLst>
                                      </p:cBhvr>
                                      <p:tavLst>
                                        <p:tav tm="0" fmla="#ppt_y-sin(pi*$)/81">
                                          <p:val>
                                            <p:fltVal val="0"/>
                                          </p:val>
                                        </p:tav>
                                        <p:tav tm="100000">
                                          <p:val>
                                            <p:fltVal val="1"/>
                                          </p:val>
                                        </p:tav>
                                      </p:tavLst>
                                    </p:anim>
                                    <p:animScale>
                                      <p:cBhvr>
                                        <p:cTn id="57" dur="19">
                                          <p:stCondLst>
                                            <p:cond delay="487"/>
                                          </p:stCondLst>
                                        </p:cTn>
                                        <p:tgtEl>
                                          <p:spTgt spid="4">
                                            <p:txEl>
                                              <p:pRg st="13" end="13"/>
                                            </p:txEl>
                                          </p:spTgt>
                                        </p:tgtEl>
                                      </p:cBhvr>
                                      <p:to x="100000" y="60000"/>
                                    </p:animScale>
                                    <p:animScale>
                                      <p:cBhvr>
                                        <p:cTn id="58" dur="124" decel="50000">
                                          <p:stCondLst>
                                            <p:cond delay="507"/>
                                          </p:stCondLst>
                                        </p:cTn>
                                        <p:tgtEl>
                                          <p:spTgt spid="4">
                                            <p:txEl>
                                              <p:pRg st="13" end="13"/>
                                            </p:txEl>
                                          </p:spTgt>
                                        </p:tgtEl>
                                      </p:cBhvr>
                                      <p:to x="100000" y="100000"/>
                                    </p:animScale>
                                    <p:animScale>
                                      <p:cBhvr>
                                        <p:cTn id="59" dur="19">
                                          <p:stCondLst>
                                            <p:cond delay="984"/>
                                          </p:stCondLst>
                                        </p:cTn>
                                        <p:tgtEl>
                                          <p:spTgt spid="4">
                                            <p:txEl>
                                              <p:pRg st="13" end="13"/>
                                            </p:txEl>
                                          </p:spTgt>
                                        </p:tgtEl>
                                      </p:cBhvr>
                                      <p:to x="100000" y="80000"/>
                                    </p:animScale>
                                    <p:animScale>
                                      <p:cBhvr>
                                        <p:cTn id="60" dur="124" decel="50000">
                                          <p:stCondLst>
                                            <p:cond delay="1003"/>
                                          </p:stCondLst>
                                        </p:cTn>
                                        <p:tgtEl>
                                          <p:spTgt spid="4">
                                            <p:txEl>
                                              <p:pRg st="13" end="13"/>
                                            </p:txEl>
                                          </p:spTgt>
                                        </p:tgtEl>
                                      </p:cBhvr>
                                      <p:to x="100000" y="100000"/>
                                    </p:animScale>
                                    <p:animScale>
                                      <p:cBhvr>
                                        <p:cTn id="61" dur="19">
                                          <p:stCondLst>
                                            <p:cond delay="1231"/>
                                          </p:stCondLst>
                                        </p:cTn>
                                        <p:tgtEl>
                                          <p:spTgt spid="4">
                                            <p:txEl>
                                              <p:pRg st="13" end="13"/>
                                            </p:txEl>
                                          </p:spTgt>
                                        </p:tgtEl>
                                      </p:cBhvr>
                                      <p:to x="100000" y="90000"/>
                                    </p:animScale>
                                    <p:animScale>
                                      <p:cBhvr>
                                        <p:cTn id="62" dur="124" decel="50000">
                                          <p:stCondLst>
                                            <p:cond delay="1251"/>
                                          </p:stCondLst>
                                        </p:cTn>
                                        <p:tgtEl>
                                          <p:spTgt spid="4">
                                            <p:txEl>
                                              <p:pRg st="13" end="13"/>
                                            </p:txEl>
                                          </p:spTgt>
                                        </p:tgtEl>
                                      </p:cBhvr>
                                      <p:to x="100000" y="100000"/>
                                    </p:animScale>
                                    <p:animScale>
                                      <p:cBhvr>
                                        <p:cTn id="63" dur="19">
                                          <p:stCondLst>
                                            <p:cond delay="1356"/>
                                          </p:stCondLst>
                                        </p:cTn>
                                        <p:tgtEl>
                                          <p:spTgt spid="4">
                                            <p:txEl>
                                              <p:pRg st="13" end="13"/>
                                            </p:txEl>
                                          </p:spTgt>
                                        </p:tgtEl>
                                      </p:cBhvr>
                                      <p:to x="100000" y="95000"/>
                                    </p:animScale>
                                    <p:animScale>
                                      <p:cBhvr>
                                        <p:cTn id="64" dur="124" decel="50000">
                                          <p:stCondLst>
                                            <p:cond delay="1376"/>
                                          </p:stCondLst>
                                        </p:cTn>
                                        <p:tgtEl>
                                          <p:spTgt spid="4">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l="20840" t="12029" r="18192" b="5264"/>
          <a:stretch>
            <a:fillRect/>
          </a:stretch>
        </p:blipFill>
        <p:spPr bwMode="auto">
          <a:xfrm>
            <a:off x="10480079" y="262942"/>
            <a:ext cx="1535234" cy="11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49" y="5449124"/>
            <a:ext cx="1112606" cy="93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7229163" y="1785769"/>
            <a:ext cx="3657600" cy="4297680"/>
            <a:chOff x="7229162" y="1738504"/>
            <a:chExt cx="3781313" cy="4371574"/>
          </a:xfrm>
        </p:grpSpPr>
        <p:pic>
          <p:nvPicPr>
            <p:cNvPr id="1030" name="Picture 6" descr="Image result for heatmap"/>
            <p:cNvPicPr>
              <a:picLocks noChangeAspect="1" noChangeArrowheads="1"/>
            </p:cNvPicPr>
            <p:nvPr/>
          </p:nvPicPr>
          <p:blipFill rotWithShape="1">
            <a:blip r:embed="rId4">
              <a:extLst>
                <a:ext uri="{28A0092B-C50C-407E-A947-70E740481C1C}">
                  <a14:useLocalDpi xmlns:a14="http://schemas.microsoft.com/office/drawing/2010/main" val="0"/>
                </a:ext>
              </a:extLst>
            </a:blip>
            <a:srcRect l="15005" r="5191" b="15182"/>
            <a:stretch/>
          </p:blipFill>
          <p:spPr bwMode="auto">
            <a:xfrm>
              <a:off x="7229162" y="2172781"/>
              <a:ext cx="3781313" cy="3937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65567" y="1738504"/>
              <a:ext cx="2108499" cy="369332"/>
            </a:xfrm>
            <a:prstGeom prst="rect">
              <a:avLst/>
            </a:prstGeom>
            <a:noFill/>
          </p:spPr>
          <p:txBody>
            <a:bodyPr wrap="square" rtlCol="0">
              <a:spAutoFit/>
            </a:bodyPr>
            <a:lstStyle/>
            <a:p>
              <a:r>
                <a:rPr lang="en-US" dirty="0" smtClean="0"/>
                <a:t>Accident Heatmaps</a:t>
              </a:r>
            </a:p>
          </p:txBody>
        </p:sp>
      </p:grpSp>
      <p:grpSp>
        <p:nvGrpSpPr>
          <p:cNvPr id="10" name="Group 9"/>
          <p:cNvGrpSpPr/>
          <p:nvPr/>
        </p:nvGrpSpPr>
        <p:grpSpPr>
          <a:xfrm>
            <a:off x="601873" y="1041453"/>
            <a:ext cx="2689823" cy="2689824"/>
            <a:chOff x="886952" y="2645005"/>
            <a:chExt cx="2689823" cy="2689824"/>
          </a:xfrm>
        </p:grpSpPr>
        <p:pic>
          <p:nvPicPr>
            <p:cNvPr id="1026" name="Picture 2" descr="Image result for rain snow and clou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952" y="2645005"/>
              <a:ext cx="2689823" cy="2689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37130" y="3711388"/>
              <a:ext cx="2194560" cy="369332"/>
            </a:xfrm>
            <a:prstGeom prst="rect">
              <a:avLst/>
            </a:prstGeom>
            <a:noFill/>
          </p:spPr>
          <p:txBody>
            <a:bodyPr wrap="square" rtlCol="0">
              <a:spAutoFit/>
            </a:bodyPr>
            <a:lstStyle/>
            <a:p>
              <a:r>
                <a:rPr lang="en-US" dirty="0"/>
                <a:t>Weather conditions </a:t>
              </a:r>
            </a:p>
          </p:txBody>
        </p:sp>
      </p:grpSp>
      <p:grpSp>
        <p:nvGrpSpPr>
          <p:cNvPr id="12" name="Group 11"/>
          <p:cNvGrpSpPr/>
          <p:nvPr/>
        </p:nvGrpSpPr>
        <p:grpSpPr>
          <a:xfrm>
            <a:off x="3915517" y="1923170"/>
            <a:ext cx="2689824" cy="2689824"/>
            <a:chOff x="3832206" y="2220078"/>
            <a:chExt cx="2689824" cy="2689824"/>
          </a:xfrm>
        </p:grpSpPr>
        <p:pic>
          <p:nvPicPr>
            <p:cNvPr id="1028" name="Picture 4" descr="Image result for new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2206" y="2220078"/>
              <a:ext cx="2689824" cy="26898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26772" y="2497318"/>
              <a:ext cx="1500692" cy="369332"/>
            </a:xfrm>
            <a:prstGeom prst="rect">
              <a:avLst/>
            </a:prstGeom>
            <a:noFill/>
          </p:spPr>
          <p:txBody>
            <a:bodyPr wrap="square" rtlCol="0">
              <a:spAutoFit/>
            </a:bodyPr>
            <a:lstStyle/>
            <a:p>
              <a:r>
                <a:rPr lang="en-US" dirty="0" smtClean="0"/>
                <a:t>News reports</a:t>
              </a:r>
              <a:endParaRPr lang="en-US" dirty="0"/>
            </a:p>
          </p:txBody>
        </p:sp>
      </p:grpSp>
    </p:spTree>
    <p:extLst>
      <p:ext uri="{BB962C8B-B14F-4D97-AF65-F5344CB8AC3E}">
        <p14:creationId xmlns:p14="http://schemas.microsoft.com/office/powerpoint/2010/main" val="4127427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1000"/>
                                        <p:tgtEl>
                                          <p:spTgt spid="12"/>
                                        </p:tgtEl>
                                      </p:cBhvr>
                                    </p:animEffect>
                                  </p:childTnLst>
                                </p:cTn>
                              </p:par>
                            </p:childTnLst>
                          </p:cTn>
                        </p:par>
                        <p:par>
                          <p:cTn id="18" fill="hold">
                            <p:stCondLst>
                              <p:cond delay="25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Thank you</a:t>
            </a:r>
            <a:endParaRPr lang="en-US" dirty="0"/>
          </a:p>
        </p:txBody>
      </p:sp>
      <p:sp>
        <p:nvSpPr>
          <p:cNvPr id="4" name="Text Placeholder 3"/>
          <p:cNvSpPr>
            <a:spLocks noGrp="1"/>
          </p:cNvSpPr>
          <p:nvPr>
            <p:ph type="body" sz="quarter" idx="12"/>
          </p:nvPr>
        </p:nvSpPr>
        <p:spPr/>
        <p:txBody>
          <a:bodyPr/>
          <a:lstStyle/>
          <a:p>
            <a:pPr algn="l" rtl="0"/>
            <a:r>
              <a:rPr lang="en-US" dirty="0" smtClean="0"/>
              <a:t>February 2019</a:t>
            </a:r>
            <a:endParaRPr lang="en-US" dirty="0"/>
          </a:p>
        </p:txBody>
      </p:sp>
    </p:spTree>
    <p:extLst>
      <p:ext uri="{BB962C8B-B14F-4D97-AF65-F5344CB8AC3E}">
        <p14:creationId xmlns:p14="http://schemas.microsoft.com/office/powerpoint/2010/main" val="145627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363">
                                          <p:stCondLst>
                                            <p:cond delay="0"/>
                                          </p:stCondLst>
                                        </p:cTn>
                                        <p:tgtEl>
                                          <p:spTgt spid="3">
                                            <p:txEl>
                                              <p:pRg st="0" end="0"/>
                                            </p:txEl>
                                          </p:spTgt>
                                        </p:tgtEl>
                                      </p:cBhvr>
                                    </p:animEffect>
                                    <p:anim calcmode="lin" valueType="num">
                                      <p:cBhvr>
                                        <p:cTn id="8"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xEl>
                                              <p:pRg st="0" end="0"/>
                                            </p:txEl>
                                          </p:spTgt>
                                        </p:tgtEl>
                                      </p:cBhvr>
                                      <p:to x="100000" y="60000"/>
                                    </p:animScale>
                                    <p:animScale>
                                      <p:cBhvr>
                                        <p:cTn id="14" dur="104" decel="50000">
                                          <p:stCondLst>
                                            <p:cond delay="423"/>
                                          </p:stCondLst>
                                        </p:cTn>
                                        <p:tgtEl>
                                          <p:spTgt spid="3">
                                            <p:txEl>
                                              <p:pRg st="0" end="0"/>
                                            </p:txEl>
                                          </p:spTgt>
                                        </p:tgtEl>
                                      </p:cBhvr>
                                      <p:to x="100000" y="100000"/>
                                    </p:animScale>
                                    <p:animScale>
                                      <p:cBhvr>
                                        <p:cTn id="15" dur="16">
                                          <p:stCondLst>
                                            <p:cond delay="820"/>
                                          </p:stCondLst>
                                        </p:cTn>
                                        <p:tgtEl>
                                          <p:spTgt spid="3">
                                            <p:txEl>
                                              <p:pRg st="0" end="0"/>
                                            </p:txEl>
                                          </p:spTgt>
                                        </p:tgtEl>
                                      </p:cBhvr>
                                      <p:to x="100000" y="80000"/>
                                    </p:animScale>
                                    <p:animScale>
                                      <p:cBhvr>
                                        <p:cTn id="16" dur="104" decel="50000">
                                          <p:stCondLst>
                                            <p:cond delay="836"/>
                                          </p:stCondLst>
                                        </p:cTn>
                                        <p:tgtEl>
                                          <p:spTgt spid="3">
                                            <p:txEl>
                                              <p:pRg st="0" end="0"/>
                                            </p:txEl>
                                          </p:spTgt>
                                        </p:tgtEl>
                                      </p:cBhvr>
                                      <p:to x="100000" y="100000"/>
                                    </p:animScale>
                                    <p:animScale>
                                      <p:cBhvr>
                                        <p:cTn id="17" dur="16">
                                          <p:stCondLst>
                                            <p:cond delay="1026"/>
                                          </p:stCondLst>
                                        </p:cTn>
                                        <p:tgtEl>
                                          <p:spTgt spid="3">
                                            <p:txEl>
                                              <p:pRg st="0" end="0"/>
                                            </p:txEl>
                                          </p:spTgt>
                                        </p:tgtEl>
                                      </p:cBhvr>
                                      <p:to x="100000" y="90000"/>
                                    </p:animScale>
                                    <p:animScale>
                                      <p:cBhvr>
                                        <p:cTn id="18" dur="104" decel="50000">
                                          <p:stCondLst>
                                            <p:cond delay="1043"/>
                                          </p:stCondLst>
                                        </p:cTn>
                                        <p:tgtEl>
                                          <p:spTgt spid="3">
                                            <p:txEl>
                                              <p:pRg st="0" end="0"/>
                                            </p:txEl>
                                          </p:spTgt>
                                        </p:tgtEl>
                                      </p:cBhvr>
                                      <p:to x="100000" y="100000"/>
                                    </p:animScale>
                                    <p:animScale>
                                      <p:cBhvr>
                                        <p:cTn id="19" dur="16">
                                          <p:stCondLst>
                                            <p:cond delay="1130"/>
                                          </p:stCondLst>
                                        </p:cTn>
                                        <p:tgtEl>
                                          <p:spTgt spid="3">
                                            <p:txEl>
                                              <p:pRg st="0" end="0"/>
                                            </p:txEl>
                                          </p:spTgt>
                                        </p:tgtEl>
                                      </p:cBhvr>
                                      <p:to x="100000" y="95000"/>
                                    </p:animScale>
                                    <p:animScale>
                                      <p:cBhvr>
                                        <p:cTn id="20" dur="104" decel="50000">
                                          <p:stCondLst>
                                            <p:cond delay="1146"/>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smtClean="0">
                <a:solidFill>
                  <a:srgbClr val="06357A"/>
                </a:solidFill>
              </a:rPr>
              <a:t>Safe &amp; Fast– Sleepless Warriors</a:t>
            </a:r>
            <a:endParaRPr lang="en-US" sz="800" dirty="0">
              <a:solidFill>
                <a:srgbClr val="06357A"/>
              </a:solidFill>
            </a:endParaRPr>
          </a:p>
        </p:txBody>
      </p:sp>
      <p:grpSp>
        <p:nvGrpSpPr>
          <p:cNvPr id="6" name="Group 5"/>
          <p:cNvGrpSpPr/>
          <p:nvPr/>
        </p:nvGrpSpPr>
        <p:grpSpPr>
          <a:xfrm>
            <a:off x="1394419" y="1469044"/>
            <a:ext cx="3572032" cy="3539152"/>
            <a:chOff x="323542" y="2741996"/>
            <a:chExt cx="3572032" cy="3539152"/>
          </a:xfrm>
        </p:grpSpPr>
        <p:cxnSp>
          <p:nvCxnSpPr>
            <p:cNvPr id="63" name="Straight Connector 62"/>
            <p:cNvCxnSpPr/>
            <p:nvPr/>
          </p:nvCxnSpPr>
          <p:spPr>
            <a:xfrm>
              <a:off x="630789" y="2885005"/>
              <a:ext cx="9780" cy="2777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0569" y="5662434"/>
              <a:ext cx="31637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40569" y="3447337"/>
              <a:ext cx="2322674" cy="221509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07306" y="5911816"/>
              <a:ext cx="2542717" cy="369332"/>
            </a:xfrm>
            <a:prstGeom prst="rect">
              <a:avLst/>
            </a:prstGeom>
            <a:noFill/>
          </p:spPr>
          <p:txBody>
            <a:bodyPr wrap="square" rtlCol="0">
              <a:spAutoFit/>
            </a:bodyPr>
            <a:lstStyle/>
            <a:p>
              <a:r>
                <a:rPr lang="en-US" dirty="0" smtClean="0"/>
                <a:t>High Security &amp; Time</a:t>
              </a:r>
              <a:endParaRPr lang="en-US" dirty="0"/>
            </a:p>
          </p:txBody>
        </p:sp>
        <p:sp>
          <p:nvSpPr>
            <p:cNvPr id="92" name="TextBox 91"/>
            <p:cNvSpPr txBox="1"/>
            <p:nvPr/>
          </p:nvSpPr>
          <p:spPr>
            <a:xfrm>
              <a:off x="323542" y="2741996"/>
              <a:ext cx="176034" cy="369332"/>
            </a:xfrm>
            <a:prstGeom prst="rect">
              <a:avLst/>
            </a:prstGeom>
            <a:noFill/>
          </p:spPr>
          <p:txBody>
            <a:bodyPr wrap="square" rtlCol="0">
              <a:spAutoFit/>
            </a:bodyPr>
            <a:lstStyle/>
            <a:p>
              <a:r>
                <a:rPr lang="en-US" dirty="0" smtClean="0"/>
                <a:t>S</a:t>
              </a:r>
              <a:endParaRPr lang="en-US" dirty="0"/>
            </a:p>
          </p:txBody>
        </p:sp>
        <p:sp>
          <p:nvSpPr>
            <p:cNvPr id="93" name="TextBox 92"/>
            <p:cNvSpPr txBox="1"/>
            <p:nvPr/>
          </p:nvSpPr>
          <p:spPr>
            <a:xfrm>
              <a:off x="3636412" y="5662434"/>
              <a:ext cx="259162" cy="369332"/>
            </a:xfrm>
            <a:prstGeom prst="rect">
              <a:avLst/>
            </a:prstGeom>
            <a:noFill/>
          </p:spPr>
          <p:txBody>
            <a:bodyPr wrap="square" rtlCol="0">
              <a:spAutoFit/>
            </a:bodyPr>
            <a:lstStyle/>
            <a:p>
              <a:r>
                <a:rPr lang="en-US" dirty="0" smtClean="0"/>
                <a:t>T</a:t>
              </a:r>
              <a:endParaRPr lang="en-US" dirty="0"/>
            </a:p>
          </p:txBody>
        </p:sp>
      </p:grpSp>
      <p:grpSp>
        <p:nvGrpSpPr>
          <p:cNvPr id="8" name="Group 7"/>
          <p:cNvGrpSpPr/>
          <p:nvPr/>
        </p:nvGrpSpPr>
        <p:grpSpPr>
          <a:xfrm>
            <a:off x="6540980" y="1469044"/>
            <a:ext cx="3576920" cy="3519478"/>
            <a:chOff x="6540980" y="1469044"/>
            <a:chExt cx="3576920" cy="3519478"/>
          </a:xfrm>
        </p:grpSpPr>
        <p:sp>
          <p:nvSpPr>
            <p:cNvPr id="91" name="TextBox 90"/>
            <p:cNvSpPr txBox="1"/>
            <p:nvPr/>
          </p:nvSpPr>
          <p:spPr>
            <a:xfrm>
              <a:off x="6540980" y="1469044"/>
              <a:ext cx="176034" cy="369332"/>
            </a:xfrm>
            <a:prstGeom prst="rect">
              <a:avLst/>
            </a:prstGeom>
            <a:noFill/>
          </p:spPr>
          <p:txBody>
            <a:bodyPr wrap="square" rtlCol="0">
              <a:spAutoFit/>
            </a:bodyPr>
            <a:lstStyle/>
            <a:p>
              <a:r>
                <a:rPr lang="en-US" dirty="0" smtClean="0"/>
                <a:t>S</a:t>
              </a:r>
              <a:endParaRPr lang="en-US" dirty="0"/>
            </a:p>
          </p:txBody>
        </p:sp>
        <p:cxnSp>
          <p:nvCxnSpPr>
            <p:cNvPr id="71" name="Straight Connector 70"/>
            <p:cNvCxnSpPr/>
            <p:nvPr/>
          </p:nvCxnSpPr>
          <p:spPr>
            <a:xfrm>
              <a:off x="6791995" y="1635573"/>
              <a:ext cx="9780" cy="27774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800142" y="4413002"/>
              <a:ext cx="31637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849861" y="4239286"/>
              <a:ext cx="136915" cy="127136"/>
            </a:xfrm>
            <a:prstGeom prst="ellipse">
              <a:avLst/>
            </a:prstGeom>
            <a:ln w="762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8" name="TextBox 87"/>
            <p:cNvSpPr txBox="1"/>
            <p:nvPr/>
          </p:nvSpPr>
          <p:spPr>
            <a:xfrm>
              <a:off x="7163620" y="4619190"/>
              <a:ext cx="2542717" cy="369332"/>
            </a:xfrm>
            <a:prstGeom prst="rect">
              <a:avLst/>
            </a:prstGeom>
            <a:noFill/>
          </p:spPr>
          <p:txBody>
            <a:bodyPr wrap="square" rtlCol="0">
              <a:spAutoFit/>
            </a:bodyPr>
            <a:lstStyle/>
            <a:p>
              <a:r>
                <a:rPr lang="en-US" dirty="0" smtClean="0"/>
                <a:t>Low Time, Low Security</a:t>
              </a:r>
              <a:endParaRPr lang="en-US" dirty="0"/>
            </a:p>
          </p:txBody>
        </p:sp>
        <p:sp>
          <p:nvSpPr>
            <p:cNvPr id="94" name="TextBox 93"/>
            <p:cNvSpPr txBox="1"/>
            <p:nvPr/>
          </p:nvSpPr>
          <p:spPr>
            <a:xfrm>
              <a:off x="9858738" y="4413002"/>
              <a:ext cx="259162" cy="369332"/>
            </a:xfrm>
            <a:prstGeom prst="rect">
              <a:avLst/>
            </a:prstGeom>
            <a:noFill/>
          </p:spPr>
          <p:txBody>
            <a:bodyPr wrap="square" rtlCol="0">
              <a:spAutoFit/>
            </a:bodyPr>
            <a:lstStyle/>
            <a:p>
              <a:r>
                <a:rPr lang="en-US" dirty="0" smtClean="0"/>
                <a:t>T</a:t>
              </a:r>
              <a:endParaRPr lang="en-US" dirty="0"/>
            </a:p>
          </p:txBody>
        </p:sp>
      </p:grpSp>
    </p:spTree>
    <p:extLst>
      <p:ext uri="{BB962C8B-B14F-4D97-AF65-F5344CB8AC3E}">
        <p14:creationId xmlns:p14="http://schemas.microsoft.com/office/powerpoint/2010/main" val="2917932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smtClean="0">
                <a:solidFill>
                  <a:srgbClr val="06357A"/>
                </a:solidFill>
              </a:rPr>
              <a:t>Safe &amp; Fast– Sleepless Warriors</a:t>
            </a:r>
            <a:endParaRPr lang="en-US" sz="800" dirty="0">
              <a:solidFill>
                <a:srgbClr val="06357A"/>
              </a:solidFill>
            </a:endParaRPr>
          </a:p>
        </p:txBody>
      </p:sp>
      <p:sp>
        <p:nvSpPr>
          <p:cNvPr id="5" name="TextBox 4"/>
          <p:cNvSpPr txBox="1"/>
          <p:nvPr/>
        </p:nvSpPr>
        <p:spPr>
          <a:xfrm>
            <a:off x="355600" y="1168400"/>
            <a:ext cx="10999096" cy="923330"/>
          </a:xfrm>
          <a:prstGeom prst="rect">
            <a:avLst/>
          </a:prstGeom>
          <a:noFill/>
        </p:spPr>
        <p:txBody>
          <a:bodyPr wrap="square" rtlCol="0">
            <a:spAutoFit/>
          </a:bodyPr>
          <a:lstStyle/>
          <a:p>
            <a:r>
              <a:rPr lang="en-US" dirty="0"/>
              <a:t>Our idea guarantees the safety of our bank’s customers </a:t>
            </a:r>
            <a:r>
              <a:rPr lang="en-US" dirty="0" smtClean="0"/>
              <a:t>because </a:t>
            </a:r>
            <a:r>
              <a:rPr lang="en-US" dirty="0"/>
              <a:t>we care about your safety.</a:t>
            </a:r>
          </a:p>
          <a:p>
            <a:endParaRPr lang="en-US" dirty="0"/>
          </a:p>
          <a:p>
            <a:r>
              <a:rPr lang="en-US" dirty="0"/>
              <a:t>Our idea also guarantees the security of the trucks that transport </a:t>
            </a:r>
            <a:r>
              <a:rPr lang="en-US" dirty="0" smtClean="0"/>
              <a:t>money.</a:t>
            </a:r>
          </a:p>
        </p:txBody>
      </p:sp>
      <p:grpSp>
        <p:nvGrpSpPr>
          <p:cNvPr id="4" name="Group 3"/>
          <p:cNvGrpSpPr/>
          <p:nvPr/>
        </p:nvGrpSpPr>
        <p:grpSpPr>
          <a:xfrm>
            <a:off x="2358879" y="2693000"/>
            <a:ext cx="3669824" cy="3544954"/>
            <a:chOff x="7931321" y="2693000"/>
            <a:chExt cx="3669824" cy="3544954"/>
          </a:xfrm>
        </p:grpSpPr>
        <p:cxnSp>
          <p:nvCxnSpPr>
            <p:cNvPr id="74" name="Straight Connector 73"/>
            <p:cNvCxnSpPr/>
            <p:nvPr/>
          </p:nvCxnSpPr>
          <p:spPr>
            <a:xfrm>
              <a:off x="8241009" y="2846700"/>
              <a:ext cx="9780" cy="27774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250789" y="5624129"/>
              <a:ext cx="31637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390965" y="3065929"/>
              <a:ext cx="2669852" cy="23569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518100" y="5868622"/>
              <a:ext cx="2542717" cy="369332"/>
            </a:xfrm>
            <a:prstGeom prst="rect">
              <a:avLst/>
            </a:prstGeom>
            <a:noFill/>
          </p:spPr>
          <p:txBody>
            <a:bodyPr wrap="square" rtlCol="0">
              <a:spAutoFit/>
            </a:bodyPr>
            <a:lstStyle/>
            <a:p>
              <a:r>
                <a:rPr lang="en-US" dirty="0" smtClean="0"/>
                <a:t>High Security, Low Time</a:t>
              </a:r>
              <a:endParaRPr lang="en-US" dirty="0"/>
            </a:p>
          </p:txBody>
        </p:sp>
        <p:sp>
          <p:nvSpPr>
            <p:cNvPr id="90" name="TextBox 89"/>
            <p:cNvSpPr txBox="1"/>
            <p:nvPr/>
          </p:nvSpPr>
          <p:spPr>
            <a:xfrm>
              <a:off x="7931321" y="2693000"/>
              <a:ext cx="176034" cy="369332"/>
            </a:xfrm>
            <a:prstGeom prst="rect">
              <a:avLst/>
            </a:prstGeom>
            <a:noFill/>
          </p:spPr>
          <p:txBody>
            <a:bodyPr wrap="square" rtlCol="0">
              <a:spAutoFit/>
            </a:bodyPr>
            <a:lstStyle/>
            <a:p>
              <a:r>
                <a:rPr lang="en-US" dirty="0" smtClean="0"/>
                <a:t>S</a:t>
              </a:r>
              <a:endParaRPr lang="en-US" dirty="0"/>
            </a:p>
          </p:txBody>
        </p:sp>
        <p:sp>
          <p:nvSpPr>
            <p:cNvPr id="95" name="TextBox 94"/>
            <p:cNvSpPr txBox="1"/>
            <p:nvPr/>
          </p:nvSpPr>
          <p:spPr>
            <a:xfrm>
              <a:off x="11341983" y="5613536"/>
              <a:ext cx="259162" cy="369332"/>
            </a:xfrm>
            <a:prstGeom prst="rect">
              <a:avLst/>
            </a:prstGeom>
            <a:noFill/>
          </p:spPr>
          <p:txBody>
            <a:bodyPr wrap="square" rtlCol="0">
              <a:spAutoFit/>
            </a:bodyPr>
            <a:lstStyle/>
            <a:p>
              <a:r>
                <a:rPr lang="en-US" dirty="0" smtClean="0"/>
                <a:t>T</a:t>
              </a:r>
              <a:endParaRPr lang="en-US" dirty="0"/>
            </a:p>
          </p:txBody>
        </p:sp>
      </p:grpSp>
    </p:spTree>
    <p:extLst>
      <p:ext uri="{BB962C8B-B14F-4D97-AF65-F5344CB8AC3E}">
        <p14:creationId xmlns:p14="http://schemas.microsoft.com/office/powerpoint/2010/main" val="1607754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5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par>
                          <p:cTn id="13" fill="hold">
                            <p:stCondLst>
                              <p:cond delay="57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l="20840" t="12029" r="18192" b="5264"/>
          <a:stretch>
            <a:fillRect/>
          </a:stretch>
        </p:blipFill>
        <p:spPr bwMode="auto">
          <a:xfrm>
            <a:off x="10480079" y="262942"/>
            <a:ext cx="1535234" cy="11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49" y="5449124"/>
            <a:ext cx="1112606" cy="93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p:cNvPicPr>
          <p:nvPr/>
        </p:nvPicPr>
        <p:blipFill rotWithShape="1">
          <a:blip r:embed="rId4">
            <a:extLst>
              <a:ext uri="{28A0092B-C50C-407E-A947-70E740481C1C}">
                <a14:useLocalDpi xmlns:a14="http://schemas.microsoft.com/office/drawing/2010/main" val="0"/>
              </a:ext>
            </a:extLst>
          </a:blip>
          <a:srcRect l="34364" t="8025" r="34232" b="4533"/>
          <a:stretch/>
        </p:blipFill>
        <p:spPr>
          <a:xfrm>
            <a:off x="3888712" y="617973"/>
            <a:ext cx="3411415" cy="5406014"/>
          </a:xfrm>
          <a:prstGeom prst="rect">
            <a:avLst/>
          </a:prstGeom>
        </p:spPr>
      </p:pic>
    </p:spTree>
    <p:extLst>
      <p:ext uri="{BB962C8B-B14F-4D97-AF65-F5344CB8AC3E}">
        <p14:creationId xmlns:p14="http://schemas.microsoft.com/office/powerpoint/2010/main" val="3822654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l="20840" t="12029" r="18192" b="5264"/>
          <a:stretch>
            <a:fillRect/>
          </a:stretch>
        </p:blipFill>
        <p:spPr bwMode="auto">
          <a:xfrm>
            <a:off x="10480079" y="262942"/>
            <a:ext cx="1535234" cy="11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49" y="5449124"/>
            <a:ext cx="1112606" cy="93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l="35358" t="7634" r="34507" b="7595"/>
          <a:stretch/>
        </p:blipFill>
        <p:spPr>
          <a:xfrm>
            <a:off x="4214678" y="930986"/>
            <a:ext cx="3266319" cy="4851840"/>
          </a:xfrm>
          <a:prstGeom prst="rect">
            <a:avLst/>
          </a:prstGeom>
        </p:spPr>
      </p:pic>
    </p:spTree>
    <p:extLst>
      <p:ext uri="{BB962C8B-B14F-4D97-AF65-F5344CB8AC3E}">
        <p14:creationId xmlns:p14="http://schemas.microsoft.com/office/powerpoint/2010/main" val="2659137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l="20840" t="12029" r="18192" b="5264"/>
          <a:stretch>
            <a:fillRect/>
          </a:stretch>
        </p:blipFill>
        <p:spPr bwMode="auto">
          <a:xfrm>
            <a:off x="10480079" y="262942"/>
            <a:ext cx="1535234" cy="11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49" y="5449124"/>
            <a:ext cx="1112606" cy="93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838" t="7193" r="33983" b="7374"/>
          <a:stretch/>
        </p:blipFill>
        <p:spPr>
          <a:xfrm>
            <a:off x="4572000" y="492369"/>
            <a:ext cx="3084844" cy="5848142"/>
          </a:xfrm>
          <a:prstGeom prst="rect">
            <a:avLst/>
          </a:prstGeom>
        </p:spPr>
      </p:pic>
    </p:spTree>
    <p:extLst>
      <p:ext uri="{BB962C8B-B14F-4D97-AF65-F5344CB8AC3E}">
        <p14:creationId xmlns:p14="http://schemas.microsoft.com/office/powerpoint/2010/main" val="1255861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078" y="2629907"/>
            <a:ext cx="1971675" cy="856245"/>
          </a:xfrm>
        </p:spPr>
        <p:txBody>
          <a:bodyPr/>
          <a:lstStyle/>
          <a:p>
            <a:r>
              <a:rPr lang="en-US" sz="6000" dirty="0" smtClean="0"/>
              <a:t>Demo</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l="20840" t="12029" r="18192" b="5264"/>
          <a:stretch>
            <a:fillRect/>
          </a:stretch>
        </p:blipFill>
        <p:spPr bwMode="auto">
          <a:xfrm>
            <a:off x="10480079" y="262942"/>
            <a:ext cx="1535234" cy="11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49" y="5449124"/>
            <a:ext cx="1112606" cy="93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125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hot_20190211_174555133">
            <a:hlinkClick r:id="" action="ppaction://media"/>
          </p:cNvPr>
          <p:cNvPicPr>
            <a:picLocks/>
          </p:cNvPicPr>
          <p:nvPr>
            <a:videoFile r:link="rId2"/>
            <p:extLst>
              <p:ext uri="{DAA4B4D4-6D71-4841-9C94-3DE7FCFB9230}">
                <p14:media xmlns:p14="http://schemas.microsoft.com/office/powerpoint/2010/main" r:embed="rId1"/>
              </p:ext>
            </p:extLst>
          </p:nvPr>
        </p:nvPicPr>
        <p:blipFill rotWithShape="1">
          <a:blip r:embed="rId5"/>
          <a:srcRect t="10344" b="3452"/>
          <a:stretch/>
        </p:blipFill>
        <p:spPr>
          <a:xfrm>
            <a:off x="0" y="0"/>
            <a:ext cx="12242800" cy="6508376"/>
          </a:xfrm>
          <a:prstGeom prst="rect">
            <a:avLst/>
          </a:prstGeom>
        </p:spPr>
      </p:pic>
    </p:spTree>
    <p:extLst>
      <p:ext uri="{BB962C8B-B14F-4D97-AF65-F5344CB8AC3E}">
        <p14:creationId xmlns:p14="http://schemas.microsoft.com/office/powerpoint/2010/main" val="3232009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Rectangle 2"/>
          <p:cNvSpPr/>
          <p:nvPr/>
        </p:nvSpPr>
        <p:spPr>
          <a:xfrm>
            <a:off x="448887" y="6612087"/>
            <a:ext cx="1309654" cy="123111"/>
          </a:xfrm>
          <a:prstGeom prst="rect">
            <a:avLst/>
          </a:prstGeom>
        </p:spPr>
        <p:txBody>
          <a:bodyPr wrap="none" lIns="0" tIns="0" rIns="0" bIns="0">
            <a:spAutoFit/>
          </a:bodyPr>
          <a:lstStyle/>
          <a:p>
            <a:pPr defTabSz="914367">
              <a:defRPr/>
            </a:pPr>
            <a:r>
              <a:rPr lang="en-US" sz="800" dirty="0">
                <a:solidFill>
                  <a:srgbClr val="06357A"/>
                </a:solidFill>
              </a:rPr>
              <a:t>Safe &amp; Fast– Sleepless Warriors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l="20840" t="12029" r="18192" b="5264"/>
          <a:stretch>
            <a:fillRect/>
          </a:stretch>
        </p:blipFill>
        <p:spPr bwMode="auto">
          <a:xfrm>
            <a:off x="10480079" y="262942"/>
            <a:ext cx="1535234" cy="11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49" y="5449124"/>
            <a:ext cx="1112606" cy="93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descr="A picture containing text, map&#10;&#10;Description automatically generated">
            <a:extLst>
              <a:ext uri="{FF2B5EF4-FFF2-40B4-BE49-F238E27FC236}">
                <a16:creationId xmlns="" xmlns:a16="http://schemas.microsoft.com/office/drawing/2014/main" id="{065D6AAD-5C5B-4AAA-8052-7C132DCC7431}"/>
              </a:ext>
            </a:extLst>
          </p:cNvPr>
          <p:cNvPicPr>
            <a:picLocks noChangeAspect="1"/>
          </p:cNvPicPr>
          <p:nvPr/>
        </p:nvPicPr>
        <p:blipFill>
          <a:blip r:embed="rId4"/>
          <a:stretch>
            <a:fillRect/>
          </a:stretch>
        </p:blipFill>
        <p:spPr>
          <a:xfrm>
            <a:off x="759736" y="795133"/>
            <a:ext cx="9427252" cy="4600780"/>
          </a:xfrm>
          <a:prstGeom prst="rect">
            <a:avLst/>
          </a:prstGeom>
        </p:spPr>
      </p:pic>
    </p:spTree>
    <p:extLst>
      <p:ext uri="{BB962C8B-B14F-4D97-AF65-F5344CB8AC3E}">
        <p14:creationId xmlns:p14="http://schemas.microsoft.com/office/powerpoint/2010/main" val="37688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mirates NBD_Blue BG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BGD_slides with footer">
  <a:themeElements>
    <a:clrScheme name="Emirates NBD">
      <a:dk1>
        <a:srgbClr val="063479"/>
      </a:dk1>
      <a:lt1>
        <a:srgbClr val="FFFFFF"/>
      </a:lt1>
      <a:dk2>
        <a:srgbClr val="FDB813"/>
      </a:dk2>
      <a:lt2>
        <a:srgbClr val="ECECEC"/>
      </a:lt2>
      <a:accent1>
        <a:srgbClr val="009CDE"/>
      </a:accent1>
      <a:accent2>
        <a:srgbClr val="C3D600"/>
      </a:accent2>
      <a:accent3>
        <a:srgbClr val="FFAA7B"/>
      </a:accent3>
      <a:accent4>
        <a:srgbClr val="99D6EA"/>
      </a:accent4>
      <a:accent5>
        <a:srgbClr val="FC4C02"/>
      </a:accent5>
      <a:accent6>
        <a:srgbClr val="9A9B9C"/>
      </a:accent6>
      <a:hlink>
        <a:srgbClr val="063479"/>
      </a:hlink>
      <a:folHlink>
        <a:srgbClr val="FFB81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3112</TotalTime>
  <Words>578</Words>
  <Application>Microsoft Office PowerPoint</Application>
  <PresentationFormat>Custom</PresentationFormat>
  <Paragraphs>82</Paragraphs>
  <Slides>12</Slides>
  <Notes>7</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 Regular</vt:lpstr>
      <vt:lpstr>Calibri</vt:lpstr>
      <vt:lpstr>Calibri Regular</vt:lpstr>
      <vt:lpstr>Emirates NBD_Blue BGD</vt:lpstr>
      <vt:lpstr>White BGD_slides with footer</vt:lpstr>
      <vt:lpstr>PowerPoint Presentation</vt:lpstr>
      <vt:lpstr>Problem Statement</vt:lpstr>
      <vt:lpstr>Proposed Solution</vt:lpstr>
      <vt:lpstr>Prototype</vt:lpstr>
      <vt:lpstr>Prototype</vt:lpstr>
      <vt:lpstr>Prototype</vt:lpstr>
      <vt:lpstr>Demo</vt:lpstr>
      <vt:lpstr>PowerPoint Presentation</vt:lpstr>
      <vt:lpstr>Results</vt:lpstr>
      <vt:lpstr>Benefits</vt:lpstr>
      <vt:lpstr>Our Vision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Group Marketing &amp; Customer Experience (Sara Abubakar)</dc:creator>
  <cp:lastModifiedBy>Mostafa Wally</cp:lastModifiedBy>
  <cp:revision>788</cp:revision>
  <cp:lastPrinted>2018-08-14T06:11:31Z</cp:lastPrinted>
  <dcterms:created xsi:type="dcterms:W3CDTF">2018-06-11T10:32:33Z</dcterms:created>
  <dcterms:modified xsi:type="dcterms:W3CDTF">2019-02-11T19:44:32Z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2018-06-11T00:00:00Z</vt:filetime>
  </property>
  <property fmtid="{D5CDD505-2E9C-101B-9397-08002B2CF9AE}" pid="3" name="Creator">
    <vt:lpwstr>Adobe InDesign CC 13.1 (Macintosh)</vt:lpwstr>
  </property>
  <property fmtid="{D5CDD505-2E9C-101B-9397-08002B2CF9AE}" pid="4" name="LastSaved">
    <vt:filetime>2018-06-11T00:00:00Z</vt:filetime>
  </property>
</Properties>
</file>