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4"/>
  </p:notesMasterIdLst>
  <p:sldIdLst>
    <p:sldId id="261" r:id="rId2"/>
    <p:sldId id="265" r:id="rId3"/>
    <p:sldId id="266" r:id="rId4"/>
    <p:sldId id="272" r:id="rId5"/>
    <p:sldId id="268" r:id="rId6"/>
    <p:sldId id="269" r:id="rId7"/>
    <p:sldId id="273" r:id="rId8"/>
    <p:sldId id="258" r:id="rId9"/>
    <p:sldId id="259" r:id="rId10"/>
    <p:sldId id="260" r:id="rId11"/>
    <p:sldId id="274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F10B2EC-BBBF-4A21-A270-575BFD519FAD}">
          <p14:sldIdLst>
            <p14:sldId id="261"/>
            <p14:sldId id="265"/>
            <p14:sldId id="266"/>
            <p14:sldId id="272"/>
            <p14:sldId id="268"/>
            <p14:sldId id="269"/>
            <p14:sldId id="273"/>
            <p14:sldId id="258"/>
            <p14:sldId id="259"/>
            <p14:sldId id="260"/>
            <p14:sldId id="274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 showGuides="1">
      <p:cViewPr varScale="1">
        <p:scale>
          <a:sx n="95" d="100"/>
          <a:sy n="95" d="100"/>
        </p:scale>
        <p:origin x="26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69908-82BD-43AE-B8F8-0B7C4CE058ED}" type="datetimeFigureOut">
              <a:rPr lang="en-US" smtClean="0"/>
              <a:t>12/10/2018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7E2B6-6A72-4AA3-92C7-A60999A11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50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78CF4-45C6-4C51-B724-A8321D6A48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8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78CF4-45C6-4C51-B724-A8321D6A48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70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178CF4-45C6-4C51-B724-A8321D6A48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44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2C2D6-73E0-464F-B8A8-968C439577C9}" type="datetime1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97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D7B2A-FCAD-4482-9608-ABC9D5A203E5}" type="datetime1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A3124-C2B2-4132-B89F-8B078EBF3F06}" type="datetime1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7625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AA88B-9BBD-47F9-A434-4D2C33EE7344}" type="datetime1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65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654ED-F095-41FE-8BB9-5924D60B051F}" type="datetime1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5337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0C49-0CC9-46AC-8A75-B0D700B79C03}" type="datetime1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9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80950-1B7A-4024-BCA8-6D6A61FCF89A}" type="datetime1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562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2AC62-4984-45BB-951C-63BB9C3223D0}" type="datetime1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130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F35BE-8125-45C7-8C29-01E903896855}" type="datetime1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37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CA4F5-9C97-4480-867A-2B5BAA908806}" type="datetime1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99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DB264-E70C-4192-965C-4FB6A95A86DB}" type="datetime1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92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E3AA-A3E0-49DB-B36B-CCBAD5EEAEF1}" type="datetime1">
              <a:rPr lang="en-US" smtClean="0"/>
              <a:t>12/10/2018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3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98674-7A14-4558-9684-E3E027FE49A6}" type="datetime1">
              <a:rPr lang="en-US" smtClean="0"/>
              <a:t>12/10/2018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22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E4439-77ED-47D4-9A51-B2B30FCB168F}" type="datetime1">
              <a:rPr lang="en-US" smtClean="0"/>
              <a:t>12/10/2018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6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6546C-A14C-465C-B804-0EDA49A6EA6E}" type="datetime1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19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F2A5-557D-4C50-9D41-33DCF26A35BE}" type="datetime1">
              <a:rPr lang="en-US" smtClean="0"/>
              <a:t>12/10/2018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806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0EC55-C178-4E9D-B6E3-7C826613F572}" type="datetime1">
              <a:rPr lang="en-US" smtClean="0"/>
              <a:t>12/10/2018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377DA44-E117-4375-B9EF-C4ECECF298E0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2" descr="Image result for miu logo"/>
          <p:cNvPicPr>
            <a:picLocks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8" y="0"/>
            <a:ext cx="3313112" cy="111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428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673" y="1447302"/>
            <a:ext cx="10367211" cy="2119747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Navigation Application With Safety Features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539AB-B876-47AC-9F96-4A6494B850E3}" type="slidenum">
              <a:rPr lang="en-US" smtClean="0"/>
              <a:t>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6170" y="4472247"/>
            <a:ext cx="7144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By: Andrew Usama, </a:t>
            </a:r>
            <a:r>
              <a:rPr lang="en-US" dirty="0" err="1" smtClean="0"/>
              <a:t>Habiba</a:t>
            </a:r>
            <a:r>
              <a:rPr lang="en-US" dirty="0" smtClean="0"/>
              <a:t> </a:t>
            </a:r>
            <a:r>
              <a:rPr lang="en-US" dirty="0" err="1" smtClean="0"/>
              <a:t>Elwany</a:t>
            </a:r>
            <a:r>
              <a:rPr lang="en-US" dirty="0" smtClean="0"/>
              <a:t>, Monica </a:t>
            </a:r>
            <a:r>
              <a:rPr lang="en-US" dirty="0" err="1" smtClean="0"/>
              <a:t>Medhat</a:t>
            </a:r>
            <a:r>
              <a:rPr lang="en-US" dirty="0" smtClean="0"/>
              <a:t>, </a:t>
            </a:r>
            <a:r>
              <a:rPr lang="en-US" dirty="0" err="1" smtClean="0"/>
              <a:t>Moustafa</a:t>
            </a:r>
            <a:r>
              <a:rPr lang="en-US" dirty="0" smtClean="0"/>
              <a:t> </a:t>
            </a:r>
            <a:r>
              <a:rPr lang="en-US" dirty="0" err="1" smtClean="0"/>
              <a:t>waly</a:t>
            </a:r>
            <a:endParaRPr lang="en-US" dirty="0" smtClean="0"/>
          </a:p>
          <a:p>
            <a:r>
              <a:rPr lang="en-US" dirty="0" smtClean="0"/>
              <a:t>Supervised By: Dr. Mohamed </a:t>
            </a:r>
            <a:r>
              <a:rPr lang="en-US" dirty="0" err="1" smtClean="0"/>
              <a:t>Gazzar</a:t>
            </a:r>
            <a:endParaRPr lang="en-US" dirty="0" smtClean="0"/>
          </a:p>
          <a:p>
            <a:r>
              <a:rPr lang="en-US" dirty="0" smtClean="0"/>
              <a:t>Teacher Assistant: Eng. Youssef </a:t>
            </a:r>
            <a:r>
              <a:rPr lang="en-US" dirty="0" err="1" smtClean="0"/>
              <a:t>Mobarak</a:t>
            </a:r>
            <a:endParaRPr lang="en-US" dirty="0" smtClean="0"/>
          </a:p>
          <a:p>
            <a:r>
              <a:rPr lang="en-US" dirty="0" smtClean="0"/>
              <a:t>Date</a:t>
            </a:r>
            <a:r>
              <a:rPr lang="en-US" smtClean="0"/>
              <a:t>: 27/11/2018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21387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9" y="83673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Class Diagram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16" y="746454"/>
            <a:ext cx="8678778" cy="585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3902" y="268705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US" sz="6600" dirty="0"/>
              <a:t>DEMO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11</a:t>
            </a:fld>
            <a:endParaRPr lang="en-US"/>
          </a:p>
        </p:txBody>
      </p:sp>
      <p:pic>
        <p:nvPicPr>
          <p:cNvPr id="4" name="Fast and safe - Google Chrome 27_11_2018 12_04_33 AM">
            <a:hlinkClick r:id="" action="ppaction://media"/>
            <a:extLst>
              <a:ext uri="{FF2B5EF4-FFF2-40B4-BE49-F238E27FC236}">
                <a16:creationId xmlns:a16="http://schemas.microsoft.com/office/drawing/2014/main" xmlns="" id="{F6B14DBD-A69A-4776-B1F7-C8811F8611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6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3978" y="2538664"/>
            <a:ext cx="84461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THANK YOU</a:t>
            </a:r>
          </a:p>
          <a:p>
            <a:pPr algn="ctr"/>
            <a:r>
              <a:rPr lang="en-US" sz="6000" dirty="0" smtClean="0"/>
              <a:t>QUESTIONS?</a:t>
            </a:r>
            <a:endParaRPr lang="en-US" sz="6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Introduction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316" y="1792090"/>
            <a:ext cx="9204084" cy="353636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According to Egypt Independent, a news website, in </a:t>
            </a:r>
            <a:r>
              <a:rPr lang="en-US" dirty="0">
                <a:solidFill>
                  <a:srgbClr val="FF0000"/>
                </a:solidFill>
              </a:rPr>
              <a:t>2017, the number of car accidents </a:t>
            </a:r>
            <a:r>
              <a:rPr lang="en-US" dirty="0" smtClean="0">
                <a:solidFill>
                  <a:srgbClr val="FF0000"/>
                </a:solidFill>
              </a:rPr>
              <a:t>that </a:t>
            </a:r>
            <a:r>
              <a:rPr lang="en-US" dirty="0">
                <a:solidFill>
                  <a:srgbClr val="FF0000"/>
                </a:solidFill>
              </a:rPr>
              <a:t>occurred recorded 11,098 </a:t>
            </a:r>
            <a:r>
              <a:rPr lang="en-US" dirty="0" smtClean="0">
                <a:solidFill>
                  <a:srgbClr val="FF0000"/>
                </a:solidFill>
              </a:rPr>
              <a:t>with </a:t>
            </a:r>
            <a:r>
              <a:rPr lang="en-US" dirty="0">
                <a:solidFill>
                  <a:srgbClr val="FF0000"/>
                </a:solidFill>
              </a:rPr>
              <a:t>3,747 deaths, 13,998 injuries, and 17,201 damaged </a:t>
            </a:r>
            <a:r>
              <a:rPr lang="en-US" dirty="0" smtClean="0">
                <a:solidFill>
                  <a:srgbClr val="FF0000"/>
                </a:solidFill>
              </a:rPr>
              <a:t>vehicles</a:t>
            </a:r>
            <a:r>
              <a:rPr lang="en-US" dirty="0">
                <a:solidFill>
                  <a:srgbClr val="FF0000"/>
                </a:solidFill>
              </a:rPr>
              <a:t>.</a:t>
            </a:r>
            <a:endParaRPr lang="en-US" dirty="0" smtClean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smtClean="0"/>
              <a:t>Current navigation applications do not consider road safety as a factor but rather, they simply give the driver the shortest path there is.</a:t>
            </a:r>
          </a:p>
          <a:p>
            <a:endParaRPr lang="en-US" dirty="0"/>
          </a:p>
          <a:p>
            <a:r>
              <a:rPr lang="en-US" dirty="0" smtClean="0"/>
              <a:t>Which is why our project aims to add some, much needed, safety features to a user’s day-to-day navigation.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539AB-B876-47AC-9F96-4A6494B850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564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784" y="1825625"/>
            <a:ext cx="9587783" cy="3664786"/>
          </a:xfrm>
        </p:spPr>
        <p:txBody>
          <a:bodyPr>
            <a:normAutofit/>
          </a:bodyPr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/>
              <a:t>Navigation systems always </a:t>
            </a:r>
            <a:r>
              <a:rPr lang="en-US" dirty="0" smtClean="0"/>
              <a:t>aim </a:t>
            </a:r>
            <a:r>
              <a:rPr lang="en-US" dirty="0"/>
              <a:t>to give the user the shortest path, while </a:t>
            </a:r>
            <a:r>
              <a:rPr lang="en-US" dirty="0" smtClean="0"/>
              <a:t>neglecting </a:t>
            </a:r>
            <a:r>
              <a:rPr lang="en-US" dirty="0"/>
              <a:t>the element of safety</a:t>
            </a:r>
            <a:r>
              <a:rPr lang="en-US" dirty="0" smtClean="0"/>
              <a:t>.</a:t>
            </a:r>
          </a:p>
          <a:p>
            <a:pPr algn="ctr"/>
            <a:r>
              <a:rPr lang="en-US" dirty="0" smtClean="0"/>
              <a:t>The main problem is how to extract junction, curve radius, and safe areas information from Google Maps API, </a:t>
            </a:r>
            <a:r>
              <a:rPr lang="en-US" dirty="0"/>
              <a:t>then use </a:t>
            </a:r>
            <a:r>
              <a:rPr lang="en-US" dirty="0">
                <a:solidFill>
                  <a:srgbClr val="FF0000"/>
                </a:solidFill>
              </a:rPr>
              <a:t>machine learning </a:t>
            </a:r>
            <a:r>
              <a:rPr lang="en-US" dirty="0"/>
              <a:t>to</a:t>
            </a:r>
            <a:r>
              <a:rPr lang="en-US" dirty="0">
                <a:solidFill>
                  <a:srgbClr val="FF0000"/>
                </a:solidFill>
              </a:rPr>
              <a:t> classify  </a:t>
            </a:r>
            <a:r>
              <a:rPr lang="en-US" dirty="0"/>
              <a:t>the safety of a </a:t>
            </a:r>
            <a:r>
              <a:rPr lang="en-US" dirty="0" smtClean="0"/>
              <a:t>street based on these factors.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539AB-B876-47AC-9F96-4A6494B850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208" y="248653"/>
            <a:ext cx="8596668" cy="1320800"/>
          </a:xfrm>
        </p:spPr>
        <p:txBody>
          <a:bodyPr/>
          <a:lstStyle/>
          <a:p>
            <a:pPr algn="ctr"/>
            <a:r>
              <a:rPr lang="en-US" dirty="0" smtClean="0"/>
              <a:t>Block Diagram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38" y="994611"/>
            <a:ext cx="8858542" cy="504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79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187" y="168442"/>
            <a:ext cx="8596668" cy="1320800"/>
          </a:xfrm>
        </p:spPr>
        <p:txBody>
          <a:bodyPr/>
          <a:lstStyle/>
          <a:p>
            <a:pPr algn="ctr"/>
            <a:r>
              <a:rPr lang="en-US" dirty="0" smtClean="0"/>
              <a:t>Context Diagram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5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57" y="981494"/>
            <a:ext cx="8394789" cy="5563685"/>
          </a:xfrm>
        </p:spPr>
      </p:pic>
    </p:spTree>
    <p:extLst>
      <p:ext uri="{BB962C8B-B14F-4D97-AF65-F5344CB8AC3E}">
        <p14:creationId xmlns:p14="http://schemas.microsoft.com/office/powerpoint/2010/main" val="286367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Similar Systems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95534" y="1642269"/>
            <a:ext cx="4185623" cy="631506"/>
          </a:xfrm>
        </p:spPr>
        <p:txBody>
          <a:bodyPr/>
          <a:lstStyle/>
          <a:p>
            <a:r>
              <a:rPr lang="en-US" dirty="0" smtClean="0"/>
              <a:t>Google Maps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95534" y="2218531"/>
            <a:ext cx="4185623" cy="4370764"/>
          </a:xfrm>
        </p:spPr>
        <p:txBody>
          <a:bodyPr>
            <a:normAutofit/>
          </a:bodyPr>
          <a:lstStyle/>
          <a:p>
            <a:r>
              <a:rPr lang="en-US" b="1" dirty="0" smtClean="0"/>
              <a:t>Pros:</a:t>
            </a:r>
          </a:p>
          <a:p>
            <a:r>
              <a:rPr lang="en-US" dirty="0" smtClean="0"/>
              <a:t>Can </a:t>
            </a:r>
            <a:r>
              <a:rPr lang="en-US" dirty="0"/>
              <a:t>help avoid some unwanted areas like </a:t>
            </a:r>
            <a:r>
              <a:rPr lang="en-US" dirty="0" smtClean="0"/>
              <a:t>highway</a:t>
            </a:r>
          </a:p>
          <a:p>
            <a:r>
              <a:rPr lang="en-US" dirty="0" smtClean="0"/>
              <a:t>Provide </a:t>
            </a:r>
            <a:r>
              <a:rPr lang="en-US" dirty="0"/>
              <a:t>the shortest route   </a:t>
            </a:r>
            <a:endParaRPr lang="en-US" dirty="0" smtClean="0"/>
          </a:p>
          <a:p>
            <a:r>
              <a:rPr lang="en-US" dirty="0" smtClean="0"/>
              <a:t>Allows </a:t>
            </a:r>
            <a:r>
              <a:rPr lang="en-US" dirty="0"/>
              <a:t>a user to add favorite </a:t>
            </a:r>
            <a:r>
              <a:rPr lang="en-US" dirty="0" smtClean="0"/>
              <a:t>places</a:t>
            </a:r>
          </a:p>
          <a:p>
            <a:r>
              <a:rPr lang="en-US" b="1" dirty="0" smtClean="0"/>
              <a:t>Cons:</a:t>
            </a:r>
            <a:endParaRPr lang="en-US" dirty="0" smtClean="0"/>
          </a:p>
          <a:p>
            <a:r>
              <a:rPr lang="en-US" dirty="0" smtClean="0"/>
              <a:t>it </a:t>
            </a:r>
            <a:r>
              <a:rPr lang="en-US" dirty="0"/>
              <a:t>doesn't provide any information with regards to newly closed roads        </a:t>
            </a:r>
            <a:endParaRPr lang="en-US" dirty="0" smtClean="0"/>
          </a:p>
          <a:p>
            <a:r>
              <a:rPr lang="en-US" dirty="0" smtClean="0"/>
              <a:t>Doesn't </a:t>
            </a:r>
            <a:r>
              <a:rPr lang="en-US" dirty="0"/>
              <a:t>provide all route at once for the user to choose from        </a:t>
            </a:r>
            <a:endParaRPr lang="en-US" dirty="0" smtClean="0"/>
          </a:p>
          <a:p>
            <a:r>
              <a:rPr lang="en-US" dirty="0" smtClean="0"/>
              <a:t>Doesn't </a:t>
            </a:r>
            <a:r>
              <a:rPr lang="en-US" dirty="0"/>
              <a:t>provide the safest path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88384" y="1642269"/>
            <a:ext cx="4185618" cy="630936"/>
          </a:xfrm>
        </p:spPr>
        <p:txBody>
          <a:bodyPr/>
          <a:lstStyle/>
          <a:p>
            <a:r>
              <a:rPr lang="en-US" dirty="0" smtClean="0"/>
              <a:t>Waze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088384" y="2218531"/>
            <a:ext cx="4540889" cy="396169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Pros:</a:t>
            </a:r>
          </a:p>
          <a:p>
            <a:r>
              <a:rPr lang="en-US" dirty="0" smtClean="0"/>
              <a:t>The </a:t>
            </a:r>
            <a:r>
              <a:rPr lang="en-US" dirty="0"/>
              <a:t>application is organized       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application provides all the routes        </a:t>
            </a:r>
          </a:p>
          <a:p>
            <a:r>
              <a:rPr lang="en-US" dirty="0" smtClean="0"/>
              <a:t>The </a:t>
            </a:r>
            <a:r>
              <a:rPr lang="en-US" dirty="0"/>
              <a:t>application provides the user important information like traffic data    </a:t>
            </a:r>
            <a:endParaRPr lang="en-US" dirty="0" smtClean="0"/>
          </a:p>
          <a:p>
            <a:r>
              <a:rPr lang="en-US" b="1" dirty="0" smtClean="0"/>
              <a:t>Cons:</a:t>
            </a:r>
          </a:p>
          <a:p>
            <a:r>
              <a:rPr lang="en-US" dirty="0" smtClean="0"/>
              <a:t>The </a:t>
            </a:r>
            <a:r>
              <a:rPr lang="en-US" dirty="0"/>
              <a:t>Application </a:t>
            </a:r>
            <a:r>
              <a:rPr lang="en-US" dirty="0" smtClean="0"/>
              <a:t>is very </a:t>
            </a:r>
            <a:r>
              <a:rPr lang="en-US" dirty="0"/>
              <a:t>slow       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Application is very childish        </a:t>
            </a:r>
            <a:endParaRPr lang="en-US" dirty="0" smtClean="0"/>
          </a:p>
          <a:p>
            <a:r>
              <a:rPr lang="en-US" dirty="0" smtClean="0"/>
              <a:t>The Application is hard to navigate through</a:t>
            </a:r>
          </a:p>
          <a:p>
            <a:r>
              <a:rPr lang="en-US" dirty="0" smtClean="0"/>
              <a:t>Doesn't </a:t>
            </a:r>
            <a:r>
              <a:rPr lang="en-US" dirty="0"/>
              <a:t>provide the safest </a:t>
            </a:r>
            <a:r>
              <a:rPr lang="en-US" dirty="0" smtClean="0"/>
              <a:t>path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8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Algorithm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most important algorithm is the CNN</a:t>
            </a:r>
          </a:p>
          <a:p>
            <a:r>
              <a:rPr lang="en-US" dirty="0" smtClean="0"/>
              <a:t>We are working on Detecting the junctions and Curve radius then using these to train the CNN</a:t>
            </a:r>
          </a:p>
          <a:p>
            <a:r>
              <a:rPr lang="en-US" dirty="0" smtClean="0"/>
              <a:t>Our fully functional CNN shall be able to detect junctions on its own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13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Functional requirement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89"/>
            <a:ext cx="9373045" cy="3880773"/>
          </a:xfrm>
        </p:spPr>
        <p:txBody>
          <a:bodyPr/>
          <a:lstStyle/>
          <a:p>
            <a:r>
              <a:rPr lang="en-US" dirty="0" smtClean="0"/>
              <a:t>Set Start </a:t>
            </a:r>
            <a:r>
              <a:rPr lang="en-US" dirty="0"/>
              <a:t>point :The user shall be able to enter the trip's start point</a:t>
            </a:r>
            <a:endParaRPr lang="en-US" dirty="0" smtClean="0"/>
          </a:p>
          <a:p>
            <a:r>
              <a:rPr lang="en-US" dirty="0"/>
              <a:t>Set Destination : The user shall be able to enter the trip's Destination point</a:t>
            </a:r>
            <a:endParaRPr lang="en-US" dirty="0" smtClean="0"/>
          </a:p>
          <a:p>
            <a:r>
              <a:rPr lang="en-US" dirty="0"/>
              <a:t>Give Feedback : The user shall be able to enter their Feedback with regard to a location and whether or not the location in question is considered safe or not</a:t>
            </a:r>
            <a:endParaRPr lang="en-US" dirty="0" smtClean="0"/>
          </a:p>
          <a:p>
            <a:r>
              <a:rPr lang="en-US" dirty="0" smtClean="0"/>
              <a:t>Submit </a:t>
            </a:r>
            <a:r>
              <a:rPr lang="en-US" dirty="0"/>
              <a:t>a picture: The user shall be to submit pictures of a street as per our request </a:t>
            </a:r>
            <a:endParaRPr lang="en-US" dirty="0" smtClean="0"/>
          </a:p>
          <a:p>
            <a:r>
              <a:rPr lang="en-US" dirty="0"/>
              <a:t>Set Favorites : The user shall be able to enter their favorite location and as many as they want in case they want to use those locations as a trips destination in the future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92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None-functional Requirements</a:t>
            </a:r>
            <a:endParaRPr lang="en-US" dirty="0"/>
          </a:p>
        </p:txBody>
      </p:sp>
      <p:pic>
        <p:nvPicPr>
          <p:cNvPr id="3074" name="Picture 2" descr="Image result for Security"/>
          <p:cNvPicPr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71" y="1408530"/>
            <a:ext cx="2358157" cy="244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Image result for portability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5575" y="4343399"/>
            <a:ext cx="2221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Security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29288" y="4640262"/>
            <a:ext cx="222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Compatibility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12879" y="4455596"/>
            <a:ext cx="222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Reliability</a:t>
            </a:r>
            <a:endParaRPr lang="en-US" dirty="0"/>
          </a:p>
        </p:txBody>
      </p:sp>
      <p:pic>
        <p:nvPicPr>
          <p:cNvPr id="1026" name="Picture 2" descr="Image result for reliabi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155" y="1608612"/>
            <a:ext cx="3207026" cy="256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mpatibility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t="2471" r="14796" b="-2471"/>
          <a:stretch/>
        </p:blipFill>
        <p:spPr bwMode="auto">
          <a:xfrm>
            <a:off x="7164856" y="2236286"/>
            <a:ext cx="2510590" cy="196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7DA44-E117-4375-B9EF-C4ECECF298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303</TotalTime>
  <Words>458</Words>
  <Application>Microsoft Office PowerPoint</Application>
  <PresentationFormat>Widescreen</PresentationFormat>
  <Paragraphs>71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Trebuchet MS</vt:lpstr>
      <vt:lpstr>Wingdings 3</vt:lpstr>
      <vt:lpstr>Facet</vt:lpstr>
      <vt:lpstr>Navigation Application With Safety Features</vt:lpstr>
      <vt:lpstr>Introduction </vt:lpstr>
      <vt:lpstr>Problem Statement</vt:lpstr>
      <vt:lpstr>Block Diagram</vt:lpstr>
      <vt:lpstr>Context Diagram</vt:lpstr>
      <vt:lpstr>Similar Systems</vt:lpstr>
      <vt:lpstr>Important Algorithm</vt:lpstr>
      <vt:lpstr>Functional requirement</vt:lpstr>
      <vt:lpstr>None-functional Requirements</vt:lpstr>
      <vt:lpstr>Class Diagram</vt:lpstr>
      <vt:lpstr>DEMO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Navigation Application With Safety Features</dc:title>
  <dc:creator>Windows User</dc:creator>
  <cp:lastModifiedBy>Windows User</cp:lastModifiedBy>
  <cp:revision>31</cp:revision>
  <dcterms:created xsi:type="dcterms:W3CDTF">2018-11-11T20:51:41Z</dcterms:created>
  <dcterms:modified xsi:type="dcterms:W3CDTF">2018-12-10T21:05:04Z</dcterms:modified>
</cp:coreProperties>
</file>