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8" r:id="rId2"/>
    <p:sldId id="259" r:id="rId3"/>
    <p:sldId id="292" r:id="rId4"/>
    <p:sldId id="284" r:id="rId5"/>
    <p:sldId id="285" r:id="rId6"/>
    <p:sldId id="286" r:id="rId7"/>
    <p:sldId id="287" r:id="rId8"/>
    <p:sldId id="273" r:id="rId9"/>
    <p:sldId id="282" r:id="rId10"/>
    <p:sldId id="283" r:id="rId11"/>
    <p:sldId id="288" r:id="rId12"/>
    <p:sldId id="289" r:id="rId13"/>
    <p:sldId id="290" r:id="rId14"/>
    <p:sldId id="29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40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6092" autoAdjust="0"/>
  </p:normalViewPr>
  <p:slideViewPr>
    <p:cSldViewPr>
      <p:cViewPr>
        <p:scale>
          <a:sx n="66" d="100"/>
          <a:sy n="66" d="100"/>
        </p:scale>
        <p:origin x="-1530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4571D-8E2C-42DD-A15A-49E2E8F73612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EE46C-BE17-47D9-9241-ACA8E02FEF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17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EE46C-BE17-47D9-9241-ACA8E02FEFD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52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EE46C-BE17-47D9-9241-ACA8E02FEFD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798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EE46C-BE17-47D9-9241-ACA8E02FEFD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798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EE46C-BE17-47D9-9241-ACA8E02FEFD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798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9ADCE-DE1A-46C0-BF57-1C62198655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ADCE-DE1A-46C0-BF57-1C62198655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ADCE-DE1A-46C0-BF57-1C62198655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ADCE-DE1A-46C0-BF57-1C62198655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ADCE-DE1A-46C0-BF57-1C62198655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ADCE-DE1A-46C0-BF57-1C62198655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ADCE-DE1A-46C0-BF57-1C62198655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ADCE-DE1A-46C0-BF57-1C62198655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ADCE-DE1A-46C0-BF57-1C62198655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ADCE-DE1A-46C0-BF57-1C62198655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ADCE-DE1A-46C0-BF57-1C62198655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AC9ADCE-DE1A-46C0-BF57-1C62198655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win%207\Desktop\Sequence%2001_1.mp4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87592"/>
            <a:ext cx="8610600" cy="1524000"/>
          </a:xfrm>
        </p:spPr>
        <p:txBody>
          <a:bodyPr/>
          <a:lstStyle/>
          <a:p>
            <a:r>
              <a:rPr lang="en-US" sz="4400" b="1" dirty="0">
                <a:solidFill>
                  <a:schemeClr val="accent5">
                    <a:lumMod val="75000"/>
                  </a:schemeClr>
                </a:solidFill>
              </a:rPr>
              <a:t>Enhancing Indoor IOT Network Design to support energy Saving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90600" y="5784273"/>
            <a:ext cx="7239000" cy="838200"/>
          </a:xfrm>
        </p:spPr>
        <p:txBody>
          <a:bodyPr>
            <a:normAutofit/>
          </a:bodyPr>
          <a:lstStyle/>
          <a:p>
            <a:pPr algn="l"/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By: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Abdelrahman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Samir,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Fady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Khaled, Rana Muhammed, Samar Saeid</a:t>
            </a:r>
          </a:p>
          <a:p>
            <a:pPr algn="l"/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Supervised by: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Dr. Mohamed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Elgazzar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Eng. Silvia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Soliman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4" name="Picture 2" descr="C:\Users\saed\Desktop\iot-internet-of-things-principl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" t="32114" r="3811" b="7407"/>
          <a:stretch/>
        </p:blipFill>
        <p:spPr bwMode="auto">
          <a:xfrm>
            <a:off x="685800" y="2209800"/>
            <a:ext cx="7682345" cy="357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aed\Desktop\Misr_International_University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91" y="99796"/>
            <a:ext cx="1362908" cy="64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9/21/2018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9ADCE-DE1A-46C0-BF57-1C621986557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81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457200"/>
            <a:ext cx="8229600" cy="1600200"/>
          </a:xfrm>
        </p:spPr>
        <p:txBody>
          <a:bodyPr/>
          <a:lstStyle/>
          <a:p>
            <a:r>
              <a:rPr lang="en-US" dirty="0" smtClean="0"/>
              <a:t>Class Diagram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ADCE-DE1A-46C0-BF57-1C621986557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8" name="Picture 4" descr="C:\Users\win 7\Desktop\jm2LRX6L8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26742"/>
            <a:ext cx="9144000" cy="5231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220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00100"/>
            <a:ext cx="8229600" cy="1600200"/>
          </a:xfrm>
        </p:spPr>
        <p:txBody>
          <a:bodyPr/>
          <a:lstStyle/>
          <a:p>
            <a:r>
              <a:rPr lang="en-US" dirty="0" smtClean="0"/>
              <a:t>Demo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ADCE-DE1A-46C0-BF57-1C621986557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Sequence 01_1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Stockholders 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would be used by communication services companies like Vodafone.</a:t>
            </a:r>
          </a:p>
          <a:p>
            <a:endParaRPr lang="en-US" dirty="0" smtClean="0"/>
          </a:p>
          <a:p>
            <a:r>
              <a:rPr lang="en-US" dirty="0" smtClean="0"/>
              <a:t>System is also applicable for banks as we discussed the idea with someone at NBD and they liked it and said it’s applicable.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ADCE-DE1A-46C0-BF57-1C621986557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Paper Status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Survey paper on Map Generation is done.</a:t>
            </a:r>
          </a:p>
          <a:p>
            <a:endParaRPr lang="en-US" dirty="0" smtClean="0"/>
          </a:p>
          <a:p>
            <a:r>
              <a:rPr lang="en-US" dirty="0" smtClean="0"/>
              <a:t>Survey paper on saving power consumption in </a:t>
            </a:r>
            <a:r>
              <a:rPr lang="en-US" dirty="0" err="1" smtClean="0"/>
              <a:t>Iot</a:t>
            </a:r>
            <a:r>
              <a:rPr lang="en-US" dirty="0" smtClean="0"/>
              <a:t> devices is in progress.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ADCE-DE1A-46C0-BF57-1C621986557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[1]  J.  Lu,  Y.  T.  Shams,  and  K.  Whitehouse,  “Smart  blueprints:  how  </a:t>
            </a:r>
            <a:r>
              <a:rPr lang="en-US" sz="1800" dirty="0" err="1"/>
              <a:t>simplesensors</a:t>
            </a:r>
            <a:r>
              <a:rPr lang="en-US" sz="1800" dirty="0"/>
              <a:t> can collaboratively map out their own locations in the home,”</a:t>
            </a:r>
            <a:r>
              <a:rPr lang="en-US" sz="1800" dirty="0" err="1"/>
              <a:t>ACMTransactions</a:t>
            </a:r>
            <a:r>
              <a:rPr lang="en-US" sz="1800" dirty="0"/>
              <a:t> on Sensor Networks (TOSN), vol. 11, no. 1, p. 19, 2014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[</a:t>
            </a:r>
            <a:r>
              <a:rPr lang="en-US" sz="1800" dirty="0"/>
              <a:t>2]  M.  S.  </a:t>
            </a:r>
            <a:r>
              <a:rPr lang="en-US" sz="1800" dirty="0" err="1"/>
              <a:t>Golanbari</a:t>
            </a:r>
            <a:r>
              <a:rPr lang="en-US" sz="1800" dirty="0"/>
              <a:t>  and  M.  B.  </a:t>
            </a:r>
            <a:r>
              <a:rPr lang="en-US" sz="1800" dirty="0" err="1"/>
              <a:t>Tahoori</a:t>
            </a:r>
            <a:r>
              <a:rPr lang="en-US" sz="1800" dirty="0"/>
              <a:t>,  “Runtime  adjustment  of  </a:t>
            </a:r>
            <a:r>
              <a:rPr lang="en-US" sz="1800" dirty="0" err="1"/>
              <a:t>iot</a:t>
            </a:r>
            <a:r>
              <a:rPr lang="en-US" sz="1800" dirty="0"/>
              <a:t>  system-on-chips for minimum energy operation,” in2018 55th ACM/ESDA/</a:t>
            </a:r>
            <a:r>
              <a:rPr lang="en-US" sz="1800" dirty="0" err="1"/>
              <a:t>IEEEDesign</a:t>
            </a:r>
            <a:r>
              <a:rPr lang="en-US" sz="1800" dirty="0"/>
              <a:t> Automation Conference (DAC), pp. 1–6, IEEE, 2018.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ADCE-DE1A-46C0-BF57-1C621986557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4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Recommending placement </a:t>
            </a:r>
            <a:r>
              <a:rPr lang="en-US" sz="3600" dirty="0"/>
              <a:t>of 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IOT devices</a:t>
            </a:r>
            <a:r>
              <a:rPr lang="en-US" sz="3600" dirty="0"/>
              <a:t>, based on the historical data of each device.</a:t>
            </a:r>
          </a:p>
          <a:p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Saving power </a:t>
            </a:r>
            <a:r>
              <a:rPr lang="en-US" sz="3600" dirty="0"/>
              <a:t>and increasing battery life.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ADCE-DE1A-46C0-BF57-1C621986557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0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0668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GB" dirty="0"/>
          </a:p>
        </p:txBody>
      </p:sp>
      <p:pic>
        <p:nvPicPr>
          <p:cNvPr id="6" name="Content Placeholder 5" descr="wRB3hNXjj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295400"/>
            <a:ext cx="2438400" cy="248741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ADCE-DE1A-46C0-BF57-1C621986557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51" name="Picture 3" descr="C:\Users\win 7\Desktop\q6i7Ym86r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878" y="4267200"/>
            <a:ext cx="4205091" cy="2362200"/>
          </a:xfrm>
          <a:prstGeom prst="rect">
            <a:avLst/>
          </a:prstGeom>
          <a:noFill/>
        </p:spPr>
      </p:pic>
      <p:pic>
        <p:nvPicPr>
          <p:cNvPr id="2053" name="Picture 5" descr="C:\Users\win 7\Desktop\jq0w6GoGxN.png"/>
          <p:cNvPicPr>
            <a:picLocks noChangeAspect="1" noChangeArrowheads="1"/>
          </p:cNvPicPr>
          <p:nvPr/>
        </p:nvPicPr>
        <p:blipFill>
          <a:blip r:embed="rId4"/>
          <a:srcRect r="21197"/>
          <a:stretch>
            <a:fillRect/>
          </a:stretch>
        </p:blipFill>
        <p:spPr bwMode="auto">
          <a:xfrm>
            <a:off x="4267200" y="1600200"/>
            <a:ext cx="4267200" cy="177437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33400" y="990600"/>
            <a:ext cx="2279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Randomized Model</a:t>
            </a:r>
            <a:endParaRPr lang="en-GB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419600" y="990600"/>
            <a:ext cx="1170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Readings</a:t>
            </a:r>
          </a:p>
          <a:p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1600200" y="374398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Calculate Average Power Consumption</a:t>
            </a:r>
            <a:endParaRPr lang="en-GB" sz="1400" b="1" dirty="0"/>
          </a:p>
        </p:txBody>
      </p:sp>
      <p:pic>
        <p:nvPicPr>
          <p:cNvPr id="2054" name="Picture 6" descr="C:\Users\win 7\Desktop\TeamViewer_WQTLnM3jnf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3886200"/>
            <a:ext cx="1981200" cy="2718684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5105400" y="35052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Classes (Low, Average, High)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457200"/>
            <a:ext cx="8229600" cy="1600200"/>
          </a:xfrm>
        </p:spPr>
        <p:txBody>
          <a:bodyPr/>
          <a:lstStyle/>
          <a:p>
            <a:r>
              <a:rPr lang="en-US" dirty="0" smtClean="0"/>
              <a:t>Business Model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9/2018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ADCE-DE1A-46C0-BF57-1C621986557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5603" name="Picture 3" descr="C:\Users\win 7\Downloads\sur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219200"/>
            <a:ext cx="463249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600200"/>
          </a:xfrm>
        </p:spPr>
        <p:txBody>
          <a:bodyPr/>
          <a:lstStyle/>
          <a:p>
            <a:r>
              <a:rPr lang="en-US" dirty="0" smtClean="0"/>
              <a:t>System Overview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ADCE-DE1A-46C0-BF57-1C621986557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8766175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33400"/>
            <a:ext cx="8229600" cy="1600200"/>
          </a:xfrm>
        </p:spPr>
        <p:txBody>
          <a:bodyPr/>
          <a:lstStyle/>
          <a:p>
            <a:r>
              <a:rPr lang="en-US" dirty="0" smtClean="0"/>
              <a:t>Block Diagram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ADCE-DE1A-46C0-BF57-1C621986557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143000"/>
            <a:ext cx="8077200" cy="555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Important Algorithms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/>
              <a:t>Random Forest </a:t>
            </a:r>
            <a:r>
              <a:rPr lang="en-GB" dirty="0" smtClean="0"/>
              <a:t>used in the classification and the model training process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b="1" dirty="0" smtClean="0"/>
              <a:t>Canny Edge Detection </a:t>
            </a:r>
            <a:r>
              <a:rPr lang="en-GB" dirty="0" smtClean="0"/>
              <a:t>used in processing the entered floor map, to illustrate the edges or walls to measure the distance between them.</a:t>
            </a:r>
            <a:endParaRPr lang="en-GB" b="1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ADCE-DE1A-46C0-BF57-1C621986557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</a:t>
            </a:r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ADCE-DE1A-46C0-BF57-1C621986557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new readings</a:t>
            </a:r>
            <a:endParaRPr lang="en-US" dirty="0"/>
          </a:p>
          <a:p>
            <a:r>
              <a:rPr lang="en-US" dirty="0" smtClean="0"/>
              <a:t>Add/edit/delete user</a:t>
            </a:r>
            <a:endParaRPr lang="en-US" dirty="0"/>
          </a:p>
          <a:p>
            <a:r>
              <a:rPr lang="en-US" dirty="0" smtClean="0"/>
              <a:t>Verify Results , Verify Blueprint</a:t>
            </a:r>
            <a:endParaRPr lang="en-US" dirty="0"/>
          </a:p>
          <a:p>
            <a:r>
              <a:rPr lang="en-US" dirty="0" smtClean="0"/>
              <a:t>Upload data set , Upload Blueprint</a:t>
            </a:r>
            <a:endParaRPr lang="en-US" dirty="0"/>
          </a:p>
          <a:p>
            <a:r>
              <a:rPr lang="en-US" dirty="0" smtClean="0"/>
              <a:t>Upload/edit/delete data from sensors</a:t>
            </a:r>
          </a:p>
          <a:p>
            <a:r>
              <a:rPr lang="en-US" dirty="0" smtClean="0"/>
              <a:t>Analyze Features</a:t>
            </a:r>
            <a:endParaRPr lang="en-US" dirty="0"/>
          </a:p>
          <a:p>
            <a:r>
              <a:rPr lang="en-US" dirty="0" smtClean="0"/>
              <a:t>Retrieve blueprint’s specifications</a:t>
            </a:r>
          </a:p>
          <a:p>
            <a:r>
              <a:rPr lang="en-US" dirty="0" smtClean="0"/>
              <a:t>Edit filtering module</a:t>
            </a:r>
          </a:p>
          <a:p>
            <a:r>
              <a:rPr lang="en-US" dirty="0" smtClean="0"/>
              <a:t>Get Readings from file</a:t>
            </a:r>
          </a:p>
          <a:p>
            <a:r>
              <a:rPr lang="en-US" dirty="0" smtClean="0"/>
              <a:t>Sketch blue print from sensors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42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00200"/>
          </a:xfrm>
        </p:spPr>
        <p:txBody>
          <a:bodyPr/>
          <a:lstStyle/>
          <a:p>
            <a:r>
              <a:rPr lang="en-US" dirty="0" smtClean="0"/>
              <a:t>Non-Functional Requirements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ADCE-DE1A-46C0-BF57-1C621986557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075" name="Picture 3" descr="C:\Users\saed\Desktop\GDPR_02-5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53770"/>
            <a:ext cx="190499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aed\Desktop\Reliability-5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75" y="244897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saed\Desktop\icona_assistenz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13477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50582" y="4963570"/>
            <a:ext cx="21768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Maintain-ability</a:t>
            </a:r>
            <a:endParaRPr lang="en-US" sz="2800" b="1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49" y="4989493"/>
            <a:ext cx="21463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022150"/>
            <a:ext cx="21399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43000" y="2382314"/>
            <a:ext cx="6392489" cy="35353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06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2819</TotalTime>
  <Words>355</Words>
  <Application>Microsoft Office PowerPoint</Application>
  <PresentationFormat>On-screen Show (4:3)</PresentationFormat>
  <Paragraphs>76</Paragraphs>
  <Slides>14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Executive</vt:lpstr>
      <vt:lpstr>Enhancing Indoor IOT Network Design to support energy Saving </vt:lpstr>
      <vt:lpstr>Objective</vt:lpstr>
      <vt:lpstr>Introduction</vt:lpstr>
      <vt:lpstr>Business Model</vt:lpstr>
      <vt:lpstr>System Overview</vt:lpstr>
      <vt:lpstr>Block Diagram</vt:lpstr>
      <vt:lpstr>Most Important Algorithms</vt:lpstr>
      <vt:lpstr>Functional Requirements</vt:lpstr>
      <vt:lpstr>Non-Functional Requirements</vt:lpstr>
      <vt:lpstr>Class Diagram</vt:lpstr>
      <vt:lpstr>Demo</vt:lpstr>
      <vt:lpstr>Stockholders references</vt:lpstr>
      <vt:lpstr>Survey Paper Status</vt:lpstr>
      <vt:lpstr>Refrences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saed</dc:creator>
  <cp:lastModifiedBy>saed</cp:lastModifiedBy>
  <cp:revision>130</cp:revision>
  <dcterms:created xsi:type="dcterms:W3CDTF">2018-09-14T13:12:07Z</dcterms:created>
  <dcterms:modified xsi:type="dcterms:W3CDTF">2019-05-14T21:54:28Z</dcterms:modified>
</cp:coreProperties>
</file>